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0"/>
  </p:notesMasterIdLst>
  <p:sldIdLst>
    <p:sldId id="788" r:id="rId2"/>
    <p:sldId id="1161" r:id="rId3"/>
    <p:sldId id="989" r:id="rId4"/>
    <p:sldId id="289" r:id="rId5"/>
    <p:sldId id="990" r:id="rId6"/>
    <p:sldId id="991" r:id="rId7"/>
    <p:sldId id="295" r:id="rId8"/>
    <p:sldId id="992" r:id="rId9"/>
    <p:sldId id="993" r:id="rId10"/>
    <p:sldId id="994" r:id="rId11"/>
    <p:sldId id="995" r:id="rId12"/>
    <p:sldId id="996" r:id="rId13"/>
    <p:sldId id="997" r:id="rId14"/>
    <p:sldId id="291" r:id="rId15"/>
    <p:sldId id="1003" r:id="rId16"/>
    <p:sldId id="1001" r:id="rId17"/>
    <p:sldId id="1002" r:id="rId18"/>
    <p:sldId id="1004" r:id="rId19"/>
    <p:sldId id="1007" r:id="rId20"/>
    <p:sldId id="623" r:id="rId21"/>
    <p:sldId id="1006" r:id="rId22"/>
    <p:sldId id="1005" r:id="rId23"/>
    <p:sldId id="1008" r:id="rId24"/>
    <p:sldId id="1009" r:id="rId25"/>
    <p:sldId id="1010" r:id="rId26"/>
    <p:sldId id="1011" r:id="rId27"/>
    <p:sldId id="1163" r:id="rId28"/>
    <p:sldId id="1162" r:id="rId29"/>
    <p:sldId id="1013" r:id="rId30"/>
    <p:sldId id="1014" r:id="rId31"/>
    <p:sldId id="1012" r:id="rId32"/>
    <p:sldId id="1015" r:id="rId33"/>
    <p:sldId id="1017" r:id="rId34"/>
    <p:sldId id="1018" r:id="rId35"/>
    <p:sldId id="1019" r:id="rId36"/>
    <p:sldId id="1020" r:id="rId37"/>
    <p:sldId id="292" r:id="rId38"/>
    <p:sldId id="1021" r:id="rId3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62" d="100"/>
          <a:sy n="162" d="100"/>
        </p:scale>
        <p:origin x="2406" y="1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notesMaster" Target="notesMasters/notesMaster1.xml"/><Relationship Id="rId45" Type="http://schemas.microsoft.com/office/2016/11/relationships/changesInfo" Target="changesInfos/changesInfo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0" Type="http://schemas.openxmlformats.org/officeDocument/2006/relationships/slide" Target="slides/slide19.xml"/><Relationship Id="rId41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amson Zhou" userId="be955f33642ecbf5" providerId="LiveId" clId="{4144E112-1059-43CD-BBE4-C055A3A3A10A}"/>
    <pc:docChg chg="undo redo custSel addSld delSld modSld sldOrd addSection delSection">
      <pc:chgData name="Samson Zhou" userId="be955f33642ecbf5" providerId="LiveId" clId="{4144E112-1059-43CD-BBE4-C055A3A3A10A}" dt="2024-02-26T22:40:16.234" v="6440" actId="27636"/>
      <pc:docMkLst>
        <pc:docMk/>
      </pc:docMkLst>
      <pc:sldChg chg="del">
        <pc:chgData name="Samson Zhou" userId="be955f33642ecbf5" providerId="LiveId" clId="{4144E112-1059-43CD-BBE4-C055A3A3A10A}" dt="2024-02-26T21:36:00.901" v="2593" actId="47"/>
        <pc:sldMkLst>
          <pc:docMk/>
          <pc:sldMk cId="843942873" sldId="257"/>
        </pc:sldMkLst>
      </pc:sldChg>
      <pc:sldChg chg="del">
        <pc:chgData name="Samson Zhou" userId="be955f33642ecbf5" providerId="LiveId" clId="{4144E112-1059-43CD-BBE4-C055A3A3A10A}" dt="2024-02-26T21:36:03.838" v="2595" actId="47"/>
        <pc:sldMkLst>
          <pc:docMk/>
          <pc:sldMk cId="3728375759" sldId="258"/>
        </pc:sldMkLst>
      </pc:sldChg>
      <pc:sldChg chg="del">
        <pc:chgData name="Samson Zhou" userId="be955f33642ecbf5" providerId="LiveId" clId="{4144E112-1059-43CD-BBE4-C055A3A3A10A}" dt="2024-02-26T21:12:20.034" v="1637" actId="2696"/>
        <pc:sldMkLst>
          <pc:docMk/>
          <pc:sldMk cId="4016226433" sldId="291"/>
        </pc:sldMkLst>
      </pc:sldChg>
      <pc:sldChg chg="modSp add del ord modAnim">
        <pc:chgData name="Samson Zhou" userId="be955f33642ecbf5" providerId="LiveId" clId="{4144E112-1059-43CD-BBE4-C055A3A3A10A}" dt="2024-02-26T22:38:55.663" v="6312" actId="20577"/>
        <pc:sldMkLst>
          <pc:docMk/>
          <pc:sldMk cId="3447409636" sldId="292"/>
        </pc:sldMkLst>
        <pc:spChg chg="mod">
          <ac:chgData name="Samson Zhou" userId="be955f33642ecbf5" providerId="LiveId" clId="{4144E112-1059-43CD-BBE4-C055A3A3A10A}" dt="2024-02-26T22:38:55.663" v="6312" actId="20577"/>
          <ac:spMkLst>
            <pc:docMk/>
            <pc:sldMk cId="3447409636" sldId="292"/>
            <ac:spMk id="4" creationId="{DC9AB562-599D-2989-6604-CE12FDC40012}"/>
          </ac:spMkLst>
        </pc:spChg>
      </pc:sldChg>
      <pc:sldChg chg="add del">
        <pc:chgData name="Samson Zhou" userId="be955f33642ecbf5" providerId="LiveId" clId="{4144E112-1059-43CD-BBE4-C055A3A3A10A}" dt="2024-02-26T22:35:14.312" v="5847"/>
        <pc:sldMkLst>
          <pc:docMk/>
          <pc:sldMk cId="2312161594" sldId="293"/>
        </pc:sldMkLst>
      </pc:sldChg>
      <pc:sldChg chg="del">
        <pc:chgData name="Samson Zhou" userId="be955f33642ecbf5" providerId="LiveId" clId="{4144E112-1059-43CD-BBE4-C055A3A3A10A}" dt="2024-02-26T21:12:20.034" v="1637" actId="2696"/>
        <pc:sldMkLst>
          <pc:docMk/>
          <pc:sldMk cId="0" sldId="294"/>
        </pc:sldMkLst>
      </pc:sldChg>
      <pc:sldChg chg="add del">
        <pc:chgData name="Samson Zhou" userId="be955f33642ecbf5" providerId="LiveId" clId="{4144E112-1059-43CD-BBE4-C055A3A3A10A}" dt="2024-02-26T21:35:52.751" v="2590" actId="47"/>
        <pc:sldMkLst>
          <pc:docMk/>
          <pc:sldMk cId="3446531008" sldId="294"/>
        </pc:sldMkLst>
      </pc:sldChg>
      <pc:sldChg chg="modSp mod ord">
        <pc:chgData name="Samson Zhou" userId="be955f33642ecbf5" providerId="LiveId" clId="{4144E112-1059-43CD-BBE4-C055A3A3A10A}" dt="2024-02-26T20:40:23.219" v="243"/>
        <pc:sldMkLst>
          <pc:docMk/>
          <pc:sldMk cId="2793205786" sldId="295"/>
        </pc:sldMkLst>
        <pc:spChg chg="mod">
          <ac:chgData name="Samson Zhou" userId="be955f33642ecbf5" providerId="LiveId" clId="{4144E112-1059-43CD-BBE4-C055A3A3A10A}" dt="2024-02-26T20:38:19.312" v="222" actId="20577"/>
          <ac:spMkLst>
            <pc:docMk/>
            <pc:sldMk cId="2793205786" sldId="295"/>
            <ac:spMk id="3" creationId="{6ECA1A28-9707-4037-88F8-B854AB988294}"/>
          </ac:spMkLst>
        </pc:spChg>
      </pc:sldChg>
      <pc:sldChg chg="add del">
        <pc:chgData name="Samson Zhou" userId="be955f33642ecbf5" providerId="LiveId" clId="{4144E112-1059-43CD-BBE4-C055A3A3A10A}" dt="2024-02-26T21:35:52.751" v="2590" actId="47"/>
        <pc:sldMkLst>
          <pc:docMk/>
          <pc:sldMk cId="146751767" sldId="593"/>
        </pc:sldMkLst>
      </pc:sldChg>
      <pc:sldChg chg="del mod modShow">
        <pc:chgData name="Samson Zhou" userId="be955f33642ecbf5" providerId="LiveId" clId="{4144E112-1059-43CD-BBE4-C055A3A3A10A}" dt="2024-02-26T21:12:20.034" v="1637" actId="2696"/>
        <pc:sldMkLst>
          <pc:docMk/>
          <pc:sldMk cId="3947916507" sldId="593"/>
        </pc:sldMkLst>
      </pc:sldChg>
      <pc:sldChg chg="add del">
        <pc:chgData name="Samson Zhou" userId="be955f33642ecbf5" providerId="LiveId" clId="{4144E112-1059-43CD-BBE4-C055A3A3A10A}" dt="2024-02-26T21:35:52.751" v="2590" actId="47"/>
        <pc:sldMkLst>
          <pc:docMk/>
          <pc:sldMk cId="1710266307" sldId="609"/>
        </pc:sldMkLst>
      </pc:sldChg>
      <pc:sldChg chg="del mod modShow">
        <pc:chgData name="Samson Zhou" userId="be955f33642ecbf5" providerId="LiveId" clId="{4144E112-1059-43CD-BBE4-C055A3A3A10A}" dt="2024-02-26T21:12:20.034" v="1637" actId="2696"/>
        <pc:sldMkLst>
          <pc:docMk/>
          <pc:sldMk cId="4259111303" sldId="609"/>
        </pc:sldMkLst>
      </pc:sldChg>
      <pc:sldChg chg="add ord">
        <pc:chgData name="Samson Zhou" userId="be955f33642ecbf5" providerId="LiveId" clId="{4144E112-1059-43CD-BBE4-C055A3A3A10A}" dt="2024-02-26T21:32:42.662" v="2515"/>
        <pc:sldMkLst>
          <pc:docMk/>
          <pc:sldMk cId="2628137862" sldId="623"/>
        </pc:sldMkLst>
      </pc:sldChg>
      <pc:sldChg chg="del">
        <pc:chgData name="Samson Zhou" userId="be955f33642ecbf5" providerId="LiveId" clId="{4144E112-1059-43CD-BBE4-C055A3A3A10A}" dt="2024-02-26T21:12:20.034" v="1637" actId="2696"/>
        <pc:sldMkLst>
          <pc:docMk/>
          <pc:sldMk cId="3686341006" sldId="623"/>
        </pc:sldMkLst>
      </pc:sldChg>
      <pc:sldChg chg="add del">
        <pc:chgData name="Samson Zhou" userId="be955f33642ecbf5" providerId="LiveId" clId="{4144E112-1059-43CD-BBE4-C055A3A3A10A}" dt="2024-02-26T21:35:52.751" v="2590" actId="47"/>
        <pc:sldMkLst>
          <pc:docMk/>
          <pc:sldMk cId="348387162" sldId="624"/>
        </pc:sldMkLst>
      </pc:sldChg>
      <pc:sldChg chg="del mod modShow">
        <pc:chgData name="Samson Zhou" userId="be955f33642ecbf5" providerId="LiveId" clId="{4144E112-1059-43CD-BBE4-C055A3A3A10A}" dt="2024-02-26T21:12:20.034" v="1637" actId="2696"/>
        <pc:sldMkLst>
          <pc:docMk/>
          <pc:sldMk cId="3520948204" sldId="624"/>
        </pc:sldMkLst>
      </pc:sldChg>
      <pc:sldChg chg="add del">
        <pc:chgData name="Samson Zhou" userId="be955f33642ecbf5" providerId="LiveId" clId="{4144E112-1059-43CD-BBE4-C055A3A3A10A}" dt="2024-02-26T22:35:14.312" v="5847"/>
        <pc:sldMkLst>
          <pc:docMk/>
          <pc:sldMk cId="3923477823" sldId="625"/>
        </pc:sldMkLst>
      </pc:sldChg>
      <pc:sldChg chg="modSp add mod">
        <pc:chgData name="Samson Zhou" userId="be955f33642ecbf5" providerId="LiveId" clId="{4144E112-1059-43CD-BBE4-C055A3A3A10A}" dt="2024-02-26T20:37:44.227" v="219" actId="20577"/>
        <pc:sldMkLst>
          <pc:docMk/>
          <pc:sldMk cId="3156464587" sldId="989"/>
        </pc:sldMkLst>
        <pc:spChg chg="mod">
          <ac:chgData name="Samson Zhou" userId="be955f33642ecbf5" providerId="LiveId" clId="{4144E112-1059-43CD-BBE4-C055A3A3A10A}" dt="2024-02-26T20:35:51.849" v="27" actId="20577"/>
          <ac:spMkLst>
            <pc:docMk/>
            <pc:sldMk cId="3156464587" sldId="989"/>
            <ac:spMk id="2" creationId="{FCA5AC62-A5FD-2A5B-018F-859A378AA1D4}"/>
          </ac:spMkLst>
        </pc:spChg>
        <pc:spChg chg="mod">
          <ac:chgData name="Samson Zhou" userId="be955f33642ecbf5" providerId="LiveId" clId="{4144E112-1059-43CD-BBE4-C055A3A3A10A}" dt="2024-02-26T20:37:44.227" v="219" actId="20577"/>
          <ac:spMkLst>
            <pc:docMk/>
            <pc:sldMk cId="3156464587" sldId="989"/>
            <ac:spMk id="3" creationId="{76F2126B-4AA6-302B-7E5A-170FFAAB8BD1}"/>
          </ac:spMkLst>
        </pc:spChg>
      </pc:sldChg>
      <pc:sldChg chg="modSp add mod ord">
        <pc:chgData name="Samson Zhou" userId="be955f33642ecbf5" providerId="LiveId" clId="{4144E112-1059-43CD-BBE4-C055A3A3A10A}" dt="2024-02-26T20:40:19.036" v="241"/>
        <pc:sldMkLst>
          <pc:docMk/>
          <pc:sldMk cId="1517381447" sldId="990"/>
        </pc:sldMkLst>
        <pc:spChg chg="mod">
          <ac:chgData name="Samson Zhou" userId="be955f33642ecbf5" providerId="LiveId" clId="{4144E112-1059-43CD-BBE4-C055A3A3A10A}" dt="2024-02-26T20:39:42.818" v="235" actId="20577"/>
          <ac:spMkLst>
            <pc:docMk/>
            <pc:sldMk cId="1517381447" sldId="990"/>
            <ac:spMk id="3" creationId="{E8BA7BD9-A88A-9F72-ACEB-CC546A121AEE}"/>
          </ac:spMkLst>
        </pc:spChg>
      </pc:sldChg>
      <pc:sldChg chg="delSp add mod delAnim">
        <pc:chgData name="Samson Zhou" userId="be955f33642ecbf5" providerId="LiveId" clId="{4144E112-1059-43CD-BBE4-C055A3A3A10A}" dt="2024-02-26T20:43:56.060" v="245" actId="478"/>
        <pc:sldMkLst>
          <pc:docMk/>
          <pc:sldMk cId="1558132124" sldId="991"/>
        </pc:sldMkLst>
        <pc:spChg chg="del">
          <ac:chgData name="Samson Zhou" userId="be955f33642ecbf5" providerId="LiveId" clId="{4144E112-1059-43CD-BBE4-C055A3A3A10A}" dt="2024-02-26T20:43:56.060" v="245" actId="478"/>
          <ac:spMkLst>
            <pc:docMk/>
            <pc:sldMk cId="1558132124" sldId="991"/>
            <ac:spMk id="4" creationId="{A45A067D-FFEF-780B-C47D-B710B9348374}"/>
          </ac:spMkLst>
        </pc:spChg>
      </pc:sldChg>
      <pc:sldChg chg="addSp delSp modSp add mod">
        <pc:chgData name="Samson Zhou" userId="be955f33642ecbf5" providerId="LiveId" clId="{4144E112-1059-43CD-BBE4-C055A3A3A10A}" dt="2024-02-26T21:07:21.747" v="917" actId="20577"/>
        <pc:sldMkLst>
          <pc:docMk/>
          <pc:sldMk cId="2930013857" sldId="992"/>
        </pc:sldMkLst>
        <pc:spChg chg="mod">
          <ac:chgData name="Samson Zhou" userId="be955f33642ecbf5" providerId="LiveId" clId="{4144E112-1059-43CD-BBE4-C055A3A3A10A}" dt="2024-02-26T21:07:21.747" v="917" actId="20577"/>
          <ac:spMkLst>
            <pc:docMk/>
            <pc:sldMk cId="2930013857" sldId="992"/>
            <ac:spMk id="2" creationId="{609B1738-33D5-8B88-2DCA-B95D72EF8C1F}"/>
          </ac:spMkLst>
        </pc:spChg>
        <pc:spChg chg="mod">
          <ac:chgData name="Samson Zhou" userId="be955f33642ecbf5" providerId="LiveId" clId="{4144E112-1059-43CD-BBE4-C055A3A3A10A}" dt="2024-02-26T20:48:45.393" v="631" actId="20577"/>
          <ac:spMkLst>
            <pc:docMk/>
            <pc:sldMk cId="2930013857" sldId="992"/>
            <ac:spMk id="3" creationId="{EADFD28F-48ED-EAE9-4F9B-0AA75B2AA5BF}"/>
          </ac:spMkLst>
        </pc:spChg>
        <pc:spChg chg="add del">
          <ac:chgData name="Samson Zhou" userId="be955f33642ecbf5" providerId="LiveId" clId="{4144E112-1059-43CD-BBE4-C055A3A3A10A}" dt="2024-02-26T20:56:15.473" v="633" actId="22"/>
          <ac:spMkLst>
            <pc:docMk/>
            <pc:sldMk cId="2930013857" sldId="992"/>
            <ac:spMk id="5" creationId="{9AD0133D-D101-D121-69C8-2C616F1CE92D}"/>
          </ac:spMkLst>
        </pc:spChg>
      </pc:sldChg>
      <pc:sldChg chg="modSp add mod">
        <pc:chgData name="Samson Zhou" userId="be955f33642ecbf5" providerId="LiveId" clId="{4144E112-1059-43CD-BBE4-C055A3A3A10A}" dt="2024-02-26T21:07:37.037" v="936" actId="20577"/>
        <pc:sldMkLst>
          <pc:docMk/>
          <pc:sldMk cId="1183390923" sldId="993"/>
        </pc:sldMkLst>
        <pc:spChg chg="mod">
          <ac:chgData name="Samson Zhou" userId="be955f33642ecbf5" providerId="LiveId" clId="{4144E112-1059-43CD-BBE4-C055A3A3A10A}" dt="2024-02-26T21:07:37.037" v="936" actId="20577"/>
          <ac:spMkLst>
            <pc:docMk/>
            <pc:sldMk cId="1183390923" sldId="993"/>
            <ac:spMk id="2" creationId="{BB998EA5-D15E-906D-E6A5-747E858F3E54}"/>
          </ac:spMkLst>
        </pc:spChg>
        <pc:spChg chg="mod">
          <ac:chgData name="Samson Zhou" userId="be955f33642ecbf5" providerId="LiveId" clId="{4144E112-1059-43CD-BBE4-C055A3A3A10A}" dt="2024-02-26T20:58:38.012" v="889" actId="20577"/>
          <ac:spMkLst>
            <pc:docMk/>
            <pc:sldMk cId="1183390923" sldId="993"/>
            <ac:spMk id="3" creationId="{4C44628A-D447-76B8-7B94-FD09B2FBB442}"/>
          </ac:spMkLst>
        </pc:spChg>
      </pc:sldChg>
      <pc:sldChg chg="add del">
        <pc:chgData name="Samson Zhou" userId="be955f33642ecbf5" providerId="LiveId" clId="{4144E112-1059-43CD-BBE4-C055A3A3A10A}" dt="2024-02-26T20:57:02.350" v="688"/>
        <pc:sldMkLst>
          <pc:docMk/>
          <pc:sldMk cId="203108373" sldId="994"/>
        </pc:sldMkLst>
      </pc:sldChg>
      <pc:sldChg chg="modSp add mod">
        <pc:chgData name="Samson Zhou" userId="be955f33642ecbf5" providerId="LiveId" clId="{4144E112-1059-43CD-BBE4-C055A3A3A10A}" dt="2024-02-26T21:10:07.373" v="1307" actId="5793"/>
        <pc:sldMkLst>
          <pc:docMk/>
          <pc:sldMk cId="1311372208" sldId="994"/>
        </pc:sldMkLst>
        <pc:spChg chg="mod">
          <ac:chgData name="Samson Zhou" userId="be955f33642ecbf5" providerId="LiveId" clId="{4144E112-1059-43CD-BBE4-C055A3A3A10A}" dt="2024-02-26T21:07:43.850" v="966" actId="20577"/>
          <ac:spMkLst>
            <pc:docMk/>
            <pc:sldMk cId="1311372208" sldId="994"/>
            <ac:spMk id="2" creationId="{A25709D9-755F-DF5F-CE74-D14A191B4CF6}"/>
          </ac:spMkLst>
        </pc:spChg>
        <pc:spChg chg="mod">
          <ac:chgData name="Samson Zhou" userId="be955f33642ecbf5" providerId="LiveId" clId="{4144E112-1059-43CD-BBE4-C055A3A3A10A}" dt="2024-02-26T21:10:07.373" v="1307" actId="5793"/>
          <ac:spMkLst>
            <pc:docMk/>
            <pc:sldMk cId="1311372208" sldId="994"/>
            <ac:spMk id="3" creationId="{99563E06-B6D3-EA3A-C467-6875B4B93BE4}"/>
          </ac:spMkLst>
        </pc:spChg>
      </pc:sldChg>
      <pc:sldChg chg="add del">
        <pc:chgData name="Samson Zhou" userId="be955f33642ecbf5" providerId="LiveId" clId="{4144E112-1059-43CD-BBE4-C055A3A3A10A}" dt="2024-02-26T21:07:58.267" v="1005"/>
        <pc:sldMkLst>
          <pc:docMk/>
          <pc:sldMk cId="2067686442" sldId="995"/>
        </pc:sldMkLst>
      </pc:sldChg>
      <pc:sldChg chg="modSp add mod">
        <pc:chgData name="Samson Zhou" userId="be955f33642ecbf5" providerId="LiveId" clId="{4144E112-1059-43CD-BBE4-C055A3A3A10A}" dt="2024-02-26T21:10:38.796" v="1422" actId="6549"/>
        <pc:sldMkLst>
          <pc:docMk/>
          <pc:sldMk cId="4284986662" sldId="995"/>
        </pc:sldMkLst>
        <pc:spChg chg="mod">
          <ac:chgData name="Samson Zhou" userId="be955f33642ecbf5" providerId="LiveId" clId="{4144E112-1059-43CD-BBE4-C055A3A3A10A}" dt="2024-02-26T21:10:38.796" v="1422" actId="6549"/>
          <ac:spMkLst>
            <pc:docMk/>
            <pc:sldMk cId="4284986662" sldId="995"/>
            <ac:spMk id="3" creationId="{A5FB7577-BDC3-15FB-A3D4-46949902E242}"/>
          </ac:spMkLst>
        </pc:spChg>
      </pc:sldChg>
      <pc:sldChg chg="modSp add mod">
        <pc:chgData name="Samson Zhou" userId="be955f33642ecbf5" providerId="LiveId" clId="{4144E112-1059-43CD-BBE4-C055A3A3A10A}" dt="2024-02-26T21:10:59.258" v="1458" actId="207"/>
        <pc:sldMkLst>
          <pc:docMk/>
          <pc:sldMk cId="3949063729" sldId="996"/>
        </pc:sldMkLst>
        <pc:spChg chg="mod">
          <ac:chgData name="Samson Zhou" userId="be955f33642ecbf5" providerId="LiveId" clId="{4144E112-1059-43CD-BBE4-C055A3A3A10A}" dt="2024-02-26T21:10:59.258" v="1458" actId="207"/>
          <ac:spMkLst>
            <pc:docMk/>
            <pc:sldMk cId="3949063729" sldId="996"/>
            <ac:spMk id="3" creationId="{561D8C52-1C3B-6727-16E3-82085D531F5A}"/>
          </ac:spMkLst>
        </pc:spChg>
      </pc:sldChg>
      <pc:sldChg chg="modSp add mod">
        <pc:chgData name="Samson Zhou" userId="be955f33642ecbf5" providerId="LiveId" clId="{4144E112-1059-43CD-BBE4-C055A3A3A10A}" dt="2024-02-26T21:11:53.546" v="1636" actId="20577"/>
        <pc:sldMkLst>
          <pc:docMk/>
          <pc:sldMk cId="1580590238" sldId="997"/>
        </pc:sldMkLst>
        <pc:spChg chg="mod">
          <ac:chgData name="Samson Zhou" userId="be955f33642ecbf5" providerId="LiveId" clId="{4144E112-1059-43CD-BBE4-C055A3A3A10A}" dt="2024-02-26T21:11:53.546" v="1636" actId="20577"/>
          <ac:spMkLst>
            <pc:docMk/>
            <pc:sldMk cId="1580590238" sldId="997"/>
            <ac:spMk id="3" creationId="{1B902310-BA44-B3EB-5DA8-C9AC94546545}"/>
          </ac:spMkLst>
        </pc:spChg>
      </pc:sldChg>
      <pc:sldChg chg="add del">
        <pc:chgData name="Samson Zhou" userId="be955f33642ecbf5" providerId="LiveId" clId="{4144E112-1059-43CD-BBE4-C055A3A3A10A}" dt="2024-02-26T21:35:52.751" v="2590" actId="47"/>
        <pc:sldMkLst>
          <pc:docMk/>
          <pc:sldMk cId="3639405447" sldId="998"/>
        </pc:sldMkLst>
      </pc:sldChg>
      <pc:sldChg chg="add del">
        <pc:chgData name="Samson Zhou" userId="be955f33642ecbf5" providerId="LiveId" clId="{4144E112-1059-43CD-BBE4-C055A3A3A10A}" dt="2024-02-26T21:35:52.751" v="2590" actId="47"/>
        <pc:sldMkLst>
          <pc:docMk/>
          <pc:sldMk cId="2062818596" sldId="999"/>
        </pc:sldMkLst>
      </pc:sldChg>
      <pc:sldChg chg="modSp add del mod">
        <pc:chgData name="Samson Zhou" userId="be955f33642ecbf5" providerId="LiveId" clId="{4144E112-1059-43CD-BBE4-C055A3A3A10A}" dt="2024-02-26T21:30:11.321" v="2250" actId="47"/>
        <pc:sldMkLst>
          <pc:docMk/>
          <pc:sldMk cId="3969595823" sldId="1000"/>
        </pc:sldMkLst>
        <pc:spChg chg="mod">
          <ac:chgData name="Samson Zhou" userId="be955f33642ecbf5" providerId="LiveId" clId="{4144E112-1059-43CD-BBE4-C055A3A3A10A}" dt="2024-02-26T21:13:21.338" v="1641"/>
          <ac:spMkLst>
            <pc:docMk/>
            <pc:sldMk cId="3969595823" sldId="1000"/>
            <ac:spMk id="2" creationId="{F1B56783-62B2-80B5-E53F-ADCC685A46C4}"/>
          </ac:spMkLst>
        </pc:spChg>
        <pc:spChg chg="mod">
          <ac:chgData name="Samson Zhou" userId="be955f33642ecbf5" providerId="LiveId" clId="{4144E112-1059-43CD-BBE4-C055A3A3A10A}" dt="2024-02-26T21:13:47.921" v="1646" actId="6549"/>
          <ac:spMkLst>
            <pc:docMk/>
            <pc:sldMk cId="3969595823" sldId="1000"/>
            <ac:spMk id="3" creationId="{7D06860C-C993-0483-84EC-FC974C8299D8}"/>
          </ac:spMkLst>
        </pc:spChg>
      </pc:sldChg>
      <pc:sldChg chg="modSp add mod">
        <pc:chgData name="Samson Zhou" userId="be955f33642ecbf5" providerId="LiveId" clId="{4144E112-1059-43CD-BBE4-C055A3A3A10A}" dt="2024-02-26T21:28:39.314" v="2218" actId="20577"/>
        <pc:sldMkLst>
          <pc:docMk/>
          <pc:sldMk cId="3150655806" sldId="1001"/>
        </pc:sldMkLst>
        <pc:spChg chg="mod">
          <ac:chgData name="Samson Zhou" userId="be955f33642ecbf5" providerId="LiveId" clId="{4144E112-1059-43CD-BBE4-C055A3A3A10A}" dt="2024-02-26T21:28:39.314" v="2218" actId="20577"/>
          <ac:spMkLst>
            <pc:docMk/>
            <pc:sldMk cId="3150655806" sldId="1001"/>
            <ac:spMk id="3" creationId="{B50183CA-4DF7-E16A-7654-32D83FEE3765}"/>
          </ac:spMkLst>
        </pc:spChg>
      </pc:sldChg>
      <pc:sldChg chg="modSp add mod">
        <pc:chgData name="Samson Zhou" userId="be955f33642ecbf5" providerId="LiveId" clId="{4144E112-1059-43CD-BBE4-C055A3A3A10A}" dt="2024-02-26T21:32:01.449" v="2513" actId="20577"/>
        <pc:sldMkLst>
          <pc:docMk/>
          <pc:sldMk cId="3740853490" sldId="1002"/>
        </pc:sldMkLst>
        <pc:spChg chg="mod">
          <ac:chgData name="Samson Zhou" userId="be955f33642ecbf5" providerId="LiveId" clId="{4144E112-1059-43CD-BBE4-C055A3A3A10A}" dt="2024-02-26T21:32:01.449" v="2513" actId="20577"/>
          <ac:spMkLst>
            <pc:docMk/>
            <pc:sldMk cId="3740853490" sldId="1002"/>
            <ac:spMk id="3" creationId="{67479791-0187-D3FC-682B-BE634C88FD7B}"/>
          </ac:spMkLst>
        </pc:spChg>
      </pc:sldChg>
      <pc:sldChg chg="modSp add mod">
        <pc:chgData name="Samson Zhou" userId="be955f33642ecbf5" providerId="LiveId" clId="{4144E112-1059-43CD-BBE4-C055A3A3A10A}" dt="2024-02-26T21:31:24.319" v="2484" actId="20577"/>
        <pc:sldMkLst>
          <pc:docMk/>
          <pc:sldMk cId="3270530169" sldId="1003"/>
        </pc:sldMkLst>
        <pc:spChg chg="mod">
          <ac:chgData name="Samson Zhou" userId="be955f33642ecbf5" providerId="LiveId" clId="{4144E112-1059-43CD-BBE4-C055A3A3A10A}" dt="2024-02-26T21:30:27.249" v="2253"/>
          <ac:spMkLst>
            <pc:docMk/>
            <pc:sldMk cId="3270530169" sldId="1003"/>
            <ac:spMk id="2" creationId="{E1A076BF-2E65-7E58-FA29-3ABB886127CA}"/>
          </ac:spMkLst>
        </pc:spChg>
        <pc:spChg chg="mod">
          <ac:chgData name="Samson Zhou" userId="be955f33642ecbf5" providerId="LiveId" clId="{4144E112-1059-43CD-BBE4-C055A3A3A10A}" dt="2024-02-26T21:31:24.319" v="2484" actId="20577"/>
          <ac:spMkLst>
            <pc:docMk/>
            <pc:sldMk cId="3270530169" sldId="1003"/>
            <ac:spMk id="3" creationId="{88ADE865-1194-7B10-3641-CCCAEB93E166}"/>
          </ac:spMkLst>
        </pc:spChg>
      </pc:sldChg>
      <pc:sldChg chg="add modAnim">
        <pc:chgData name="Samson Zhou" userId="be955f33642ecbf5" providerId="LiveId" clId="{4144E112-1059-43CD-BBE4-C055A3A3A10A}" dt="2024-02-26T21:32:59.963" v="2517"/>
        <pc:sldMkLst>
          <pc:docMk/>
          <pc:sldMk cId="3505421292" sldId="1004"/>
        </pc:sldMkLst>
      </pc:sldChg>
      <pc:sldChg chg="modSp add mod">
        <pc:chgData name="Samson Zhou" userId="be955f33642ecbf5" providerId="LiveId" clId="{4144E112-1059-43CD-BBE4-C055A3A3A10A}" dt="2024-02-26T21:44:05.146" v="3255" actId="20577"/>
        <pc:sldMkLst>
          <pc:docMk/>
          <pc:sldMk cId="2004238504" sldId="1005"/>
        </pc:sldMkLst>
        <pc:spChg chg="mod">
          <ac:chgData name="Samson Zhou" userId="be955f33642ecbf5" providerId="LiveId" clId="{4144E112-1059-43CD-BBE4-C055A3A3A10A}" dt="2024-02-26T21:44:05.146" v="3255" actId="20577"/>
          <ac:spMkLst>
            <pc:docMk/>
            <pc:sldMk cId="2004238504" sldId="1005"/>
            <ac:spMk id="3" creationId="{19D0551A-3800-6AA6-2ED6-46523BBEF7A6}"/>
          </ac:spMkLst>
        </pc:spChg>
      </pc:sldChg>
      <pc:sldChg chg="modSp add mod">
        <pc:chgData name="Samson Zhou" userId="be955f33642ecbf5" providerId="LiveId" clId="{4144E112-1059-43CD-BBE4-C055A3A3A10A}" dt="2024-02-26T21:36:44.691" v="2614"/>
        <pc:sldMkLst>
          <pc:docMk/>
          <pc:sldMk cId="2651476112" sldId="1006"/>
        </pc:sldMkLst>
        <pc:spChg chg="mod">
          <ac:chgData name="Samson Zhou" userId="be955f33642ecbf5" providerId="LiveId" clId="{4144E112-1059-43CD-BBE4-C055A3A3A10A}" dt="2024-02-26T21:36:44.691" v="2614"/>
          <ac:spMkLst>
            <pc:docMk/>
            <pc:sldMk cId="2651476112" sldId="1006"/>
            <ac:spMk id="3" creationId="{F2E27667-C445-085A-22FB-56C7C461C797}"/>
          </ac:spMkLst>
        </pc:spChg>
      </pc:sldChg>
      <pc:sldChg chg="modSp add mod">
        <pc:chgData name="Samson Zhou" userId="be955f33642ecbf5" providerId="LiveId" clId="{4144E112-1059-43CD-BBE4-C055A3A3A10A}" dt="2024-02-26T21:51:23.513" v="3395" actId="20577"/>
        <pc:sldMkLst>
          <pc:docMk/>
          <pc:sldMk cId="3578787629" sldId="1007"/>
        </pc:sldMkLst>
        <pc:spChg chg="mod">
          <ac:chgData name="Samson Zhou" userId="be955f33642ecbf5" providerId="LiveId" clId="{4144E112-1059-43CD-BBE4-C055A3A3A10A}" dt="2024-02-26T21:51:23.513" v="3395" actId="20577"/>
          <ac:spMkLst>
            <pc:docMk/>
            <pc:sldMk cId="3578787629" sldId="1007"/>
            <ac:spMk id="3" creationId="{6DF1DA4C-541E-137F-AC95-A80E0E8F4207}"/>
          </ac:spMkLst>
        </pc:spChg>
      </pc:sldChg>
      <pc:sldChg chg="add del">
        <pc:chgData name="Samson Zhou" userId="be955f33642ecbf5" providerId="LiveId" clId="{4144E112-1059-43CD-BBE4-C055A3A3A10A}" dt="2024-02-26T21:36:35.642" v="2613"/>
        <pc:sldMkLst>
          <pc:docMk/>
          <pc:sldMk cId="136267698" sldId="1008"/>
        </pc:sldMkLst>
      </pc:sldChg>
      <pc:sldChg chg="modSp add mod">
        <pc:chgData name="Samson Zhou" userId="be955f33642ecbf5" providerId="LiveId" clId="{4144E112-1059-43CD-BBE4-C055A3A3A10A}" dt="2024-02-26T21:42:30.148" v="3228" actId="27636"/>
        <pc:sldMkLst>
          <pc:docMk/>
          <pc:sldMk cId="2493715308" sldId="1008"/>
        </pc:sldMkLst>
        <pc:spChg chg="mod">
          <ac:chgData name="Samson Zhou" userId="be955f33642ecbf5" providerId="LiveId" clId="{4144E112-1059-43CD-BBE4-C055A3A3A10A}" dt="2024-02-26T21:38:26.773" v="2811" actId="20577"/>
          <ac:spMkLst>
            <pc:docMk/>
            <pc:sldMk cId="2493715308" sldId="1008"/>
            <ac:spMk id="2" creationId="{3D462BF3-74C5-66CD-0236-8959DE3102AF}"/>
          </ac:spMkLst>
        </pc:spChg>
        <pc:spChg chg="mod">
          <ac:chgData name="Samson Zhou" userId="be955f33642ecbf5" providerId="LiveId" clId="{4144E112-1059-43CD-BBE4-C055A3A3A10A}" dt="2024-02-26T21:42:30.148" v="3228" actId="27636"/>
          <ac:spMkLst>
            <pc:docMk/>
            <pc:sldMk cId="2493715308" sldId="1008"/>
            <ac:spMk id="3" creationId="{23AF356E-F1F5-92E5-B563-6D3634FE9B28}"/>
          </ac:spMkLst>
        </pc:spChg>
      </pc:sldChg>
      <pc:sldChg chg="modSp add mod">
        <pc:chgData name="Samson Zhou" userId="be955f33642ecbf5" providerId="LiveId" clId="{4144E112-1059-43CD-BBE4-C055A3A3A10A}" dt="2024-02-26T21:51:19.351" v="3393" actId="20577"/>
        <pc:sldMkLst>
          <pc:docMk/>
          <pc:sldMk cId="264480313" sldId="1009"/>
        </pc:sldMkLst>
        <pc:spChg chg="mod">
          <ac:chgData name="Samson Zhou" userId="be955f33642ecbf5" providerId="LiveId" clId="{4144E112-1059-43CD-BBE4-C055A3A3A10A}" dt="2024-02-26T21:50:49.802" v="3294"/>
          <ac:spMkLst>
            <pc:docMk/>
            <pc:sldMk cId="264480313" sldId="1009"/>
            <ac:spMk id="2" creationId="{5CEFA526-157D-2AC4-9E38-F90C8C004305}"/>
          </ac:spMkLst>
        </pc:spChg>
        <pc:spChg chg="mod">
          <ac:chgData name="Samson Zhou" userId="be955f33642ecbf5" providerId="LiveId" clId="{4144E112-1059-43CD-BBE4-C055A3A3A10A}" dt="2024-02-26T21:51:19.351" v="3393" actId="20577"/>
          <ac:spMkLst>
            <pc:docMk/>
            <pc:sldMk cId="264480313" sldId="1009"/>
            <ac:spMk id="3" creationId="{464CF75F-DCA3-FFCF-3AA6-4553EC293464}"/>
          </ac:spMkLst>
        </pc:spChg>
      </pc:sldChg>
      <pc:sldChg chg="modSp add mod">
        <pc:chgData name="Samson Zhou" userId="be955f33642ecbf5" providerId="LiveId" clId="{4144E112-1059-43CD-BBE4-C055A3A3A10A}" dt="2024-02-26T22:03:34.416" v="3960"/>
        <pc:sldMkLst>
          <pc:docMk/>
          <pc:sldMk cId="3363519639" sldId="1010"/>
        </pc:sldMkLst>
        <pc:spChg chg="mod">
          <ac:chgData name="Samson Zhou" userId="be955f33642ecbf5" providerId="LiveId" clId="{4144E112-1059-43CD-BBE4-C055A3A3A10A}" dt="2024-02-26T22:03:34.416" v="3960"/>
          <ac:spMkLst>
            <pc:docMk/>
            <pc:sldMk cId="3363519639" sldId="1010"/>
            <ac:spMk id="3" creationId="{7C85AF62-5ABA-1646-AFD1-FEA25F6A435C}"/>
          </ac:spMkLst>
        </pc:spChg>
      </pc:sldChg>
      <pc:sldChg chg="add del">
        <pc:chgData name="Samson Zhou" userId="be955f33642ecbf5" providerId="LiveId" clId="{4144E112-1059-43CD-BBE4-C055A3A3A10A}" dt="2024-02-26T21:58:08.709" v="3402"/>
        <pc:sldMkLst>
          <pc:docMk/>
          <pc:sldMk cId="397681476" sldId="1011"/>
        </pc:sldMkLst>
      </pc:sldChg>
      <pc:sldChg chg="modSp add mod">
        <pc:chgData name="Samson Zhou" userId="be955f33642ecbf5" providerId="LiveId" clId="{4144E112-1059-43CD-BBE4-C055A3A3A10A}" dt="2024-02-26T22:05:42.030" v="4191" actId="20577"/>
        <pc:sldMkLst>
          <pc:docMk/>
          <pc:sldMk cId="1067460509" sldId="1011"/>
        </pc:sldMkLst>
        <pc:spChg chg="mod">
          <ac:chgData name="Samson Zhou" userId="be955f33642ecbf5" providerId="LiveId" clId="{4144E112-1059-43CD-BBE4-C055A3A3A10A}" dt="2024-02-26T22:05:42.030" v="4191" actId="20577"/>
          <ac:spMkLst>
            <pc:docMk/>
            <pc:sldMk cId="1067460509" sldId="1011"/>
            <ac:spMk id="3" creationId="{0D846B68-D1AF-55AA-0CED-5ED6351F4BB7}"/>
          </ac:spMkLst>
        </pc:spChg>
      </pc:sldChg>
      <pc:sldChg chg="modSp add mod">
        <pc:chgData name="Samson Zhou" userId="be955f33642ecbf5" providerId="LiveId" clId="{4144E112-1059-43CD-BBE4-C055A3A3A10A}" dt="2024-02-26T22:17:51.168" v="4980" actId="20577"/>
        <pc:sldMkLst>
          <pc:docMk/>
          <pc:sldMk cId="162798316" sldId="1012"/>
        </pc:sldMkLst>
        <pc:spChg chg="mod">
          <ac:chgData name="Samson Zhou" userId="be955f33642ecbf5" providerId="LiveId" clId="{4144E112-1059-43CD-BBE4-C055A3A3A10A}" dt="2024-02-26T22:09:34.686" v="4215" actId="20577"/>
          <ac:spMkLst>
            <pc:docMk/>
            <pc:sldMk cId="162798316" sldId="1012"/>
            <ac:spMk id="2" creationId="{343E7BE1-FCBC-57EA-9D00-55C0485908F8}"/>
          </ac:spMkLst>
        </pc:spChg>
        <pc:spChg chg="mod">
          <ac:chgData name="Samson Zhou" userId="be955f33642ecbf5" providerId="LiveId" clId="{4144E112-1059-43CD-BBE4-C055A3A3A10A}" dt="2024-02-26T22:17:51.168" v="4980" actId="20577"/>
          <ac:spMkLst>
            <pc:docMk/>
            <pc:sldMk cId="162798316" sldId="1012"/>
            <ac:spMk id="3" creationId="{034CAA6E-9505-F220-189D-9BB7592DA00C}"/>
          </ac:spMkLst>
        </pc:spChg>
      </pc:sldChg>
      <pc:sldChg chg="modSp add mod">
        <pc:chgData name="Samson Zhou" userId="be955f33642ecbf5" providerId="LiveId" clId="{4144E112-1059-43CD-BBE4-C055A3A3A10A}" dt="2024-02-26T22:13:34.304" v="4680" actId="20577"/>
        <pc:sldMkLst>
          <pc:docMk/>
          <pc:sldMk cId="3841477325" sldId="1013"/>
        </pc:sldMkLst>
        <pc:spChg chg="mod">
          <ac:chgData name="Samson Zhou" userId="be955f33642ecbf5" providerId="LiveId" clId="{4144E112-1059-43CD-BBE4-C055A3A3A10A}" dt="2024-02-26T22:09:44.335" v="4247" actId="20577"/>
          <ac:spMkLst>
            <pc:docMk/>
            <pc:sldMk cId="3841477325" sldId="1013"/>
            <ac:spMk id="2" creationId="{23986CB7-B4DB-CF6C-DFF5-C7770381D216}"/>
          </ac:spMkLst>
        </pc:spChg>
        <pc:spChg chg="mod">
          <ac:chgData name="Samson Zhou" userId="be955f33642ecbf5" providerId="LiveId" clId="{4144E112-1059-43CD-BBE4-C055A3A3A10A}" dt="2024-02-26T22:13:34.304" v="4680" actId="20577"/>
          <ac:spMkLst>
            <pc:docMk/>
            <pc:sldMk cId="3841477325" sldId="1013"/>
            <ac:spMk id="3" creationId="{7A939D95-7658-CD89-D833-E5363C940B39}"/>
          </ac:spMkLst>
        </pc:spChg>
      </pc:sldChg>
      <pc:sldChg chg="modSp add mod">
        <pc:chgData name="Samson Zhou" userId="be955f33642ecbf5" providerId="LiveId" clId="{4144E112-1059-43CD-BBE4-C055A3A3A10A}" dt="2024-02-26T22:14:21.311" v="4747" actId="20577"/>
        <pc:sldMkLst>
          <pc:docMk/>
          <pc:sldMk cId="3512787448" sldId="1014"/>
        </pc:sldMkLst>
        <pc:spChg chg="mod">
          <ac:chgData name="Samson Zhou" userId="be955f33642ecbf5" providerId="LiveId" clId="{4144E112-1059-43CD-BBE4-C055A3A3A10A}" dt="2024-02-26T22:14:21.311" v="4747" actId="20577"/>
          <ac:spMkLst>
            <pc:docMk/>
            <pc:sldMk cId="3512787448" sldId="1014"/>
            <ac:spMk id="3" creationId="{14EDDE5C-2855-9446-BE1E-5AE95EF79653}"/>
          </ac:spMkLst>
        </pc:spChg>
      </pc:sldChg>
      <pc:sldChg chg="addSp delSp modSp add mod">
        <pc:chgData name="Samson Zhou" userId="be955f33642ecbf5" providerId="LiveId" clId="{4144E112-1059-43CD-BBE4-C055A3A3A10A}" dt="2024-02-26T22:23:47.407" v="5334" actId="20577"/>
        <pc:sldMkLst>
          <pc:docMk/>
          <pc:sldMk cId="3333563" sldId="1015"/>
        </pc:sldMkLst>
        <pc:spChg chg="mod">
          <ac:chgData name="Samson Zhou" userId="be955f33642ecbf5" providerId="LiveId" clId="{4144E112-1059-43CD-BBE4-C055A3A3A10A}" dt="2024-02-26T22:23:28.205" v="5331" actId="20577"/>
          <ac:spMkLst>
            <pc:docMk/>
            <pc:sldMk cId="3333563" sldId="1015"/>
            <ac:spMk id="3" creationId="{0B6A2644-840C-A791-C292-3611721D1D3D}"/>
          </ac:spMkLst>
        </pc:spChg>
        <pc:spChg chg="add del mod">
          <ac:chgData name="Samson Zhou" userId="be955f33642ecbf5" providerId="LiveId" clId="{4144E112-1059-43CD-BBE4-C055A3A3A10A}" dt="2024-02-26T22:20:51.305" v="5087" actId="478"/>
          <ac:spMkLst>
            <pc:docMk/>
            <pc:sldMk cId="3333563" sldId="1015"/>
            <ac:spMk id="5" creationId="{93455C0C-9ECF-2D0C-C735-FA85AACAEF3F}"/>
          </ac:spMkLst>
        </pc:spChg>
        <pc:spChg chg="add mod">
          <ac:chgData name="Samson Zhou" userId="be955f33642ecbf5" providerId="LiveId" clId="{4144E112-1059-43CD-BBE4-C055A3A3A10A}" dt="2024-02-26T22:20:40.073" v="5069" actId="1076"/>
          <ac:spMkLst>
            <pc:docMk/>
            <pc:sldMk cId="3333563" sldId="1015"/>
            <ac:spMk id="7" creationId="{801BE6CA-C291-CF0A-3004-C5725AEAC906}"/>
          </ac:spMkLst>
        </pc:spChg>
        <pc:spChg chg="add mod">
          <ac:chgData name="Samson Zhou" userId="be955f33642ecbf5" providerId="LiveId" clId="{4144E112-1059-43CD-BBE4-C055A3A3A10A}" dt="2024-02-26T22:23:34.297" v="5332" actId="1076"/>
          <ac:spMkLst>
            <pc:docMk/>
            <pc:sldMk cId="3333563" sldId="1015"/>
            <ac:spMk id="8" creationId="{7B91D53F-2E6A-BFC4-0E74-E10AA387A057}"/>
          </ac:spMkLst>
        </pc:spChg>
        <pc:spChg chg="add mod">
          <ac:chgData name="Samson Zhou" userId="be955f33642ecbf5" providerId="LiveId" clId="{4144E112-1059-43CD-BBE4-C055A3A3A10A}" dt="2024-02-26T22:23:47.407" v="5334" actId="20577"/>
          <ac:spMkLst>
            <pc:docMk/>
            <pc:sldMk cId="3333563" sldId="1015"/>
            <ac:spMk id="9" creationId="{F37A0618-6618-A0EF-201F-E4EAE6127B38}"/>
          </ac:spMkLst>
        </pc:spChg>
        <pc:spChg chg="add mod">
          <ac:chgData name="Samson Zhou" userId="be955f33642ecbf5" providerId="LiveId" clId="{4144E112-1059-43CD-BBE4-C055A3A3A10A}" dt="2024-02-26T22:23:19.270" v="5315"/>
          <ac:spMkLst>
            <pc:docMk/>
            <pc:sldMk cId="3333563" sldId="1015"/>
            <ac:spMk id="10" creationId="{0A454842-5691-8196-A644-63F1B3E5C6E4}"/>
          </ac:spMkLst>
        </pc:spChg>
      </pc:sldChg>
      <pc:sldChg chg="add del">
        <pc:chgData name="Samson Zhou" userId="be955f33642ecbf5" providerId="LiveId" clId="{4144E112-1059-43CD-BBE4-C055A3A3A10A}" dt="2024-02-26T22:16:11.575" v="4816" actId="47"/>
        <pc:sldMkLst>
          <pc:docMk/>
          <pc:sldMk cId="4217931740" sldId="1015"/>
        </pc:sldMkLst>
      </pc:sldChg>
      <pc:sldChg chg="add del">
        <pc:chgData name="Samson Zhou" userId="be955f33642ecbf5" providerId="LiveId" clId="{4144E112-1059-43CD-BBE4-C055A3A3A10A}" dt="2024-02-26T22:30:15.221" v="5629" actId="47"/>
        <pc:sldMkLst>
          <pc:docMk/>
          <pc:sldMk cId="2548686343" sldId="1016"/>
        </pc:sldMkLst>
      </pc:sldChg>
      <pc:sldChg chg="addSp delSp modSp add mod">
        <pc:chgData name="Samson Zhou" userId="be955f33642ecbf5" providerId="LiveId" clId="{4144E112-1059-43CD-BBE4-C055A3A3A10A}" dt="2024-02-26T22:27:58.301" v="5628" actId="207"/>
        <pc:sldMkLst>
          <pc:docMk/>
          <pc:sldMk cId="1019215651" sldId="1017"/>
        </pc:sldMkLst>
        <pc:spChg chg="mod">
          <ac:chgData name="Samson Zhou" userId="be955f33642ecbf5" providerId="LiveId" clId="{4144E112-1059-43CD-BBE4-C055A3A3A10A}" dt="2024-02-26T22:27:58.301" v="5628" actId="207"/>
          <ac:spMkLst>
            <pc:docMk/>
            <pc:sldMk cId="1019215651" sldId="1017"/>
            <ac:spMk id="3" creationId="{11CC9BA6-8BE2-B1F9-8B4F-E1B16D2432B7}"/>
          </ac:spMkLst>
        </pc:spChg>
        <pc:spChg chg="add mod">
          <ac:chgData name="Samson Zhou" userId="be955f33642ecbf5" providerId="LiveId" clId="{4144E112-1059-43CD-BBE4-C055A3A3A10A}" dt="2024-02-26T22:26:29.967" v="5443" actId="20577"/>
          <ac:spMkLst>
            <pc:docMk/>
            <pc:sldMk cId="1019215651" sldId="1017"/>
            <ac:spMk id="4" creationId="{44D083DE-340D-A5E2-582B-DC4167F16301}"/>
          </ac:spMkLst>
        </pc:spChg>
        <pc:spChg chg="add mod">
          <ac:chgData name="Samson Zhou" userId="be955f33642ecbf5" providerId="LiveId" clId="{4144E112-1059-43CD-BBE4-C055A3A3A10A}" dt="2024-02-26T22:27:03.478" v="5538" actId="1076"/>
          <ac:spMkLst>
            <pc:docMk/>
            <pc:sldMk cId="1019215651" sldId="1017"/>
            <ac:spMk id="5" creationId="{9B21A92E-FDFF-1FA5-363C-19FB193F71F7}"/>
          </ac:spMkLst>
        </pc:spChg>
        <pc:spChg chg="add mod">
          <ac:chgData name="Samson Zhou" userId="be955f33642ecbf5" providerId="LiveId" clId="{4144E112-1059-43CD-BBE4-C055A3A3A10A}" dt="2024-02-26T22:27:38.841" v="5599" actId="20577"/>
          <ac:spMkLst>
            <pc:docMk/>
            <pc:sldMk cId="1019215651" sldId="1017"/>
            <ac:spMk id="6" creationId="{EECEBB76-3995-4C98-8223-15C4A231D3A0}"/>
          </ac:spMkLst>
        </pc:spChg>
        <pc:spChg chg="del">
          <ac:chgData name="Samson Zhou" userId="be955f33642ecbf5" providerId="LiveId" clId="{4144E112-1059-43CD-BBE4-C055A3A3A10A}" dt="2024-02-26T22:24:13.947" v="5344" actId="478"/>
          <ac:spMkLst>
            <pc:docMk/>
            <pc:sldMk cId="1019215651" sldId="1017"/>
            <ac:spMk id="7" creationId="{6FA3B354-AB4B-D537-3F25-82A93A2D9DFD}"/>
          </ac:spMkLst>
        </pc:spChg>
        <pc:spChg chg="mod">
          <ac:chgData name="Samson Zhou" userId="be955f33642ecbf5" providerId="LiveId" clId="{4144E112-1059-43CD-BBE4-C055A3A3A10A}" dt="2024-02-26T22:25:02.592" v="5374" actId="1076"/>
          <ac:spMkLst>
            <pc:docMk/>
            <pc:sldMk cId="1019215651" sldId="1017"/>
            <ac:spMk id="8" creationId="{0B67DE58-C960-6B27-CDD3-EB8E9ECF40CA}"/>
          </ac:spMkLst>
        </pc:spChg>
        <pc:spChg chg="del mod">
          <ac:chgData name="Samson Zhou" userId="be955f33642ecbf5" providerId="LiveId" clId="{4144E112-1059-43CD-BBE4-C055A3A3A10A}" dt="2024-02-26T22:24:06.343" v="5338" actId="478"/>
          <ac:spMkLst>
            <pc:docMk/>
            <pc:sldMk cId="1019215651" sldId="1017"/>
            <ac:spMk id="9" creationId="{AF2925D3-9AEF-EC08-3C43-AACFEAA0F486}"/>
          </ac:spMkLst>
        </pc:spChg>
      </pc:sldChg>
      <pc:sldChg chg="modSp add mod">
        <pc:chgData name="Samson Zhou" userId="be955f33642ecbf5" providerId="LiveId" clId="{4144E112-1059-43CD-BBE4-C055A3A3A10A}" dt="2024-02-26T22:37:40.844" v="6223"/>
        <pc:sldMkLst>
          <pc:docMk/>
          <pc:sldMk cId="3689795212" sldId="1018"/>
        </pc:sldMkLst>
        <pc:spChg chg="mod">
          <ac:chgData name="Samson Zhou" userId="be955f33642ecbf5" providerId="LiveId" clId="{4144E112-1059-43CD-BBE4-C055A3A3A10A}" dt="2024-02-26T22:37:40.844" v="6223"/>
          <ac:spMkLst>
            <pc:docMk/>
            <pc:sldMk cId="3689795212" sldId="1018"/>
            <ac:spMk id="2" creationId="{71F5FF60-37BC-BB67-244D-3368AEE5753B}"/>
          </ac:spMkLst>
        </pc:spChg>
        <pc:spChg chg="mod">
          <ac:chgData name="Samson Zhou" userId="be955f33642ecbf5" providerId="LiveId" clId="{4144E112-1059-43CD-BBE4-C055A3A3A10A}" dt="2024-02-26T22:34:35.519" v="5843" actId="20577"/>
          <ac:spMkLst>
            <pc:docMk/>
            <pc:sldMk cId="3689795212" sldId="1018"/>
            <ac:spMk id="3" creationId="{F7B7378D-5C08-DD2E-3078-61472EEDA35F}"/>
          </ac:spMkLst>
        </pc:spChg>
      </pc:sldChg>
      <pc:sldChg chg="modSp add mod">
        <pc:chgData name="Samson Zhou" userId="be955f33642ecbf5" providerId="LiveId" clId="{4144E112-1059-43CD-BBE4-C055A3A3A10A}" dt="2024-02-26T22:39:58.131" v="6410" actId="20577"/>
        <pc:sldMkLst>
          <pc:docMk/>
          <pc:sldMk cId="400427152" sldId="1019"/>
        </pc:sldMkLst>
        <pc:spChg chg="mod">
          <ac:chgData name="Samson Zhou" userId="be955f33642ecbf5" providerId="LiveId" clId="{4144E112-1059-43CD-BBE4-C055A3A3A10A}" dt="2024-02-26T22:35:18.373" v="5854" actId="20577"/>
          <ac:spMkLst>
            <pc:docMk/>
            <pc:sldMk cId="400427152" sldId="1019"/>
            <ac:spMk id="2" creationId="{5D7636B1-28FE-2474-6E89-6D42D571F4AA}"/>
          </ac:spMkLst>
        </pc:spChg>
        <pc:spChg chg="mod">
          <ac:chgData name="Samson Zhou" userId="be955f33642ecbf5" providerId="LiveId" clId="{4144E112-1059-43CD-BBE4-C055A3A3A10A}" dt="2024-02-26T22:39:58.131" v="6410" actId="20577"/>
          <ac:spMkLst>
            <pc:docMk/>
            <pc:sldMk cId="400427152" sldId="1019"/>
            <ac:spMk id="3" creationId="{8BF6BCD5-92D8-79C9-C6B9-6B02A89D540A}"/>
          </ac:spMkLst>
        </pc:spChg>
      </pc:sldChg>
      <pc:sldChg chg="add del">
        <pc:chgData name="Samson Zhou" userId="be955f33642ecbf5" providerId="LiveId" clId="{4144E112-1059-43CD-BBE4-C055A3A3A10A}" dt="2024-02-26T22:35:51.259" v="6008"/>
        <pc:sldMkLst>
          <pc:docMk/>
          <pc:sldMk cId="1337427894" sldId="1020"/>
        </pc:sldMkLst>
      </pc:sldChg>
      <pc:sldChg chg="delSp add mod modAnim">
        <pc:chgData name="Samson Zhou" userId="be955f33642ecbf5" providerId="LiveId" clId="{4144E112-1059-43CD-BBE4-C055A3A3A10A}" dt="2024-02-26T22:37:29.395" v="6221" actId="478"/>
        <pc:sldMkLst>
          <pc:docMk/>
          <pc:sldMk cId="1650185704" sldId="1020"/>
        </pc:sldMkLst>
        <pc:spChg chg="del">
          <ac:chgData name="Samson Zhou" userId="be955f33642ecbf5" providerId="LiveId" clId="{4144E112-1059-43CD-BBE4-C055A3A3A10A}" dt="2024-02-26T22:37:29.395" v="6221" actId="478"/>
          <ac:spMkLst>
            <pc:docMk/>
            <pc:sldMk cId="1650185704" sldId="1020"/>
            <ac:spMk id="4" creationId="{CAB0AFA7-6CF7-8EB4-F781-5ECEE11C6C0F}"/>
          </ac:spMkLst>
        </pc:spChg>
      </pc:sldChg>
      <pc:sldChg chg="modSp add del mod">
        <pc:chgData name="Samson Zhou" userId="be955f33642ecbf5" providerId="LiveId" clId="{4144E112-1059-43CD-BBE4-C055A3A3A10A}" dt="2024-02-26T22:40:16.234" v="6440" actId="27636"/>
        <pc:sldMkLst>
          <pc:docMk/>
          <pc:sldMk cId="3199781902" sldId="1021"/>
        </pc:sldMkLst>
        <pc:spChg chg="mod">
          <ac:chgData name="Samson Zhou" userId="be955f33642ecbf5" providerId="LiveId" clId="{4144E112-1059-43CD-BBE4-C055A3A3A10A}" dt="2024-02-26T22:40:16.234" v="6440" actId="27636"/>
          <ac:spMkLst>
            <pc:docMk/>
            <pc:sldMk cId="3199781902" sldId="1021"/>
            <ac:spMk id="3" creationId="{B13ECE77-43DF-9AF2-2916-6B3DCAB1BADE}"/>
          </ac:spMkLst>
        </pc:spChg>
      </pc:sldChg>
    </pc:docChg>
  </pc:docChgLst>
  <pc:docChgLst>
    <pc:chgData name="Samson Zhou" userId="be955f33642ecbf5" providerId="LiveId" clId="{13F5DD7F-B49E-41A7-BC14-EAF94D43EA00}"/>
    <pc:docChg chg="modSld">
      <pc:chgData name="Samson Zhou" userId="be955f33642ecbf5" providerId="LiveId" clId="{13F5DD7F-B49E-41A7-BC14-EAF94D43EA00}" dt="2024-03-15T23:59:59.447" v="1" actId="20577"/>
      <pc:docMkLst>
        <pc:docMk/>
      </pc:docMkLst>
      <pc:sldChg chg="modSp mod">
        <pc:chgData name="Samson Zhou" userId="be955f33642ecbf5" providerId="LiveId" clId="{13F5DD7F-B49E-41A7-BC14-EAF94D43EA00}" dt="2024-03-15T23:59:59.447" v="1" actId="20577"/>
        <pc:sldMkLst>
          <pc:docMk/>
          <pc:sldMk cId="612337156" sldId="788"/>
        </pc:sldMkLst>
        <pc:spChg chg="mod">
          <ac:chgData name="Samson Zhou" userId="be955f33642ecbf5" providerId="LiveId" clId="{13F5DD7F-B49E-41A7-BC14-EAF94D43EA00}" dt="2024-03-15T23:59:59.447" v="1" actId="20577"/>
          <ac:spMkLst>
            <pc:docMk/>
            <pc:sldMk cId="612337156" sldId="788"/>
            <ac:spMk id="3" creationId="{89802CB3-FC8E-C393-0D77-33E8A17F6B16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2A31D91-0258-44B2-AC0E-011C9C4CC39D}" type="datetimeFigureOut">
              <a:rPr lang="en-US" smtClean="0"/>
              <a:t>4/5/2024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3A91615-6D64-4D73-82FD-BE7DBE71DB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51790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g123bb96f400_0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" name="Google Shape;59;g123bb96f400_0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">
          <a:extLst>
            <a:ext uri="{FF2B5EF4-FFF2-40B4-BE49-F238E27FC236}">
              <a16:creationId xmlns:a16="http://schemas.microsoft.com/office/drawing/2014/main" id="{6CE726EB-5D06-CACE-1B36-12DAF30CBC2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g123bb96f400_0_1:notes">
            <a:extLst>
              <a:ext uri="{FF2B5EF4-FFF2-40B4-BE49-F238E27FC236}">
                <a16:creationId xmlns:a16="http://schemas.microsoft.com/office/drawing/2014/main" id="{BFD8178E-AA44-23CD-9A92-6CE373A0FCAE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" name="Google Shape;59;g123bb96f400_0_1:notes">
            <a:extLst>
              <a:ext uri="{FF2B5EF4-FFF2-40B4-BE49-F238E27FC236}">
                <a16:creationId xmlns:a16="http://schemas.microsoft.com/office/drawing/2014/main" id="{C94838A4-8438-D601-45D4-FCB6F8C6C316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26055264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7">
          <a:extLst>
            <a:ext uri="{FF2B5EF4-FFF2-40B4-BE49-F238E27FC236}">
              <a16:creationId xmlns:a16="http://schemas.microsoft.com/office/drawing/2014/main" id="{20E52B86-AC31-AC39-216D-F3C15CCDF89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g123bb96f400_0_63:notes">
            <a:extLst>
              <a:ext uri="{FF2B5EF4-FFF2-40B4-BE49-F238E27FC236}">
                <a16:creationId xmlns:a16="http://schemas.microsoft.com/office/drawing/2014/main" id="{37DABA2F-CE9B-26B7-26EB-E483BAE02CE5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9" name="Google Shape;109;g123bb96f400_0_63:notes">
            <a:extLst>
              <a:ext uri="{FF2B5EF4-FFF2-40B4-BE49-F238E27FC236}">
                <a16:creationId xmlns:a16="http://schemas.microsoft.com/office/drawing/2014/main" id="{ABBB9EED-00B2-7CA2-8196-8043EEF6EF92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77969937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7">
          <a:extLst>
            <a:ext uri="{FF2B5EF4-FFF2-40B4-BE49-F238E27FC236}">
              <a16:creationId xmlns:a16="http://schemas.microsoft.com/office/drawing/2014/main" id="{3A7300BF-5D37-E19C-6F87-86A10CB5F86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g123bb96f400_0_63:notes">
            <a:extLst>
              <a:ext uri="{FF2B5EF4-FFF2-40B4-BE49-F238E27FC236}">
                <a16:creationId xmlns:a16="http://schemas.microsoft.com/office/drawing/2014/main" id="{3AD3501A-4324-EB23-FECC-DE5B1874908D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9" name="Google Shape;109;g123bb96f400_0_63:notes">
            <a:extLst>
              <a:ext uri="{FF2B5EF4-FFF2-40B4-BE49-F238E27FC236}">
                <a16:creationId xmlns:a16="http://schemas.microsoft.com/office/drawing/2014/main" id="{F7BE75C3-7C66-8E5A-125F-197597CDA86C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35120184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7">
          <a:extLst>
            <a:ext uri="{FF2B5EF4-FFF2-40B4-BE49-F238E27FC236}">
              <a16:creationId xmlns:a16="http://schemas.microsoft.com/office/drawing/2014/main" id="{ADC18CFF-04D8-BEA6-A748-592C4E2C53B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g123bb96f400_0_63:notes">
            <a:extLst>
              <a:ext uri="{FF2B5EF4-FFF2-40B4-BE49-F238E27FC236}">
                <a16:creationId xmlns:a16="http://schemas.microsoft.com/office/drawing/2014/main" id="{E0E3413C-67F6-E3F0-164A-A7DF8A3E6460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9" name="Google Shape;109;g123bb96f400_0_63:notes">
            <a:extLst>
              <a:ext uri="{FF2B5EF4-FFF2-40B4-BE49-F238E27FC236}">
                <a16:creationId xmlns:a16="http://schemas.microsoft.com/office/drawing/2014/main" id="{1B5EEFD7-7691-11F0-95C9-B853DF403334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07315049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">
          <a:extLst>
            <a:ext uri="{FF2B5EF4-FFF2-40B4-BE49-F238E27FC236}">
              <a16:creationId xmlns:a16="http://schemas.microsoft.com/office/drawing/2014/main" id="{B63579C6-DDE8-1ADC-C5A0-1198A7B7A10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g123bb96f400_0_1:notes">
            <a:extLst>
              <a:ext uri="{FF2B5EF4-FFF2-40B4-BE49-F238E27FC236}">
                <a16:creationId xmlns:a16="http://schemas.microsoft.com/office/drawing/2014/main" id="{10993FD6-E2BB-9F4E-D90D-3C2B7856D20E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" name="Google Shape;59;g123bb96f400_0_1:notes">
            <a:extLst>
              <a:ext uri="{FF2B5EF4-FFF2-40B4-BE49-F238E27FC236}">
                <a16:creationId xmlns:a16="http://schemas.microsoft.com/office/drawing/2014/main" id="{D8CD0AE6-CED5-DBA9-079E-DF419B7E7CA0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61637791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g123bb96f400_0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" name="Google Shape;59;g123bb96f400_0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6078043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0E59A6-B0FB-D64E-60AD-3E1352042C2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DDF170F-DA72-161E-BC7E-37DAEC4102D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5C2A1D9-3F4E-773E-9651-9C9EF37F13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56DCC5-06B7-4615-A9B9-4F659565ADEC}" type="datetimeFigureOut">
              <a:rPr lang="en-US" smtClean="0"/>
              <a:t>4/5/2024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6A4718D-5D95-5D54-FFB9-243B577849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9B52328-86D3-3FE1-4290-5C9BD2F3AF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017151-0DA6-4BF4-BB9F-5455D41570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73470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A1EE4C-EE71-8892-2A5A-50FCDACA21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71D1FA1-00F9-CF34-725E-6795D2104D8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DDB355C-22C2-A234-F7B2-832FD55B78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56DCC5-06B7-4615-A9B9-4F659565ADEC}" type="datetimeFigureOut">
              <a:rPr lang="en-US" smtClean="0"/>
              <a:t>4/5/2024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99D8617-762A-9221-5B97-EFD712D2F4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F8C7130-9D8B-A277-AD28-2137DC5529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017151-0DA6-4BF4-BB9F-5455D41570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37734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D5819A9-1344-EDD1-506E-8B68895CE98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BB88D8A-4150-95E4-B507-F3BC09C3B8F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F995BE7-D4B1-1B27-703C-6716586C83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56DCC5-06B7-4615-A9B9-4F659565ADEC}" type="datetimeFigureOut">
              <a:rPr lang="en-US" smtClean="0"/>
              <a:t>4/5/2024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EF691EE-438F-2E6A-D5DD-90FCBBAA8E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3EB53E7-C424-32DF-4A0D-290937231C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017151-0DA6-4BF4-BB9F-5455D41570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370484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8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11296611" y="6217622"/>
            <a:ext cx="731600" cy="52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37759439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E9ED74-643A-A523-D85C-4B306950DE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BBE4936-27B1-840E-7ADD-C99FC7F69CA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27B6BCC-9957-84E8-4EB8-2563AC81FC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56DCC5-06B7-4615-A9B9-4F659565ADEC}" type="datetimeFigureOut">
              <a:rPr lang="en-US" smtClean="0"/>
              <a:t>4/5/2024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2610625-CF32-331B-04EB-F8F626EE6F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B75E999-ABC3-F312-A788-60DD432799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017151-0DA6-4BF4-BB9F-5455D41570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51000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A489FA-D883-DE26-2107-67E2552658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8AD9AA5-1E96-197A-A62E-25D56054E26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6EB2AE1-0662-4E51-DE81-FA8F6EF5FE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56DCC5-06B7-4615-A9B9-4F659565ADEC}" type="datetimeFigureOut">
              <a:rPr lang="en-US" smtClean="0"/>
              <a:t>4/5/2024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40B9576-36F3-604D-5876-F06F4B1678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A43247A-2FD5-7B94-ACFB-BFFA3B6F87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017151-0DA6-4BF4-BB9F-5455D41570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23067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20984C-4B2C-5C31-C6CD-FD2861D20F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21A5915-A19E-3A6E-6640-4FAA4E7728B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BB716BA-96D0-E2AA-FC11-73B82FFC755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1A9B97E-67FF-2BA0-016A-E20D410470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56DCC5-06B7-4615-A9B9-4F659565ADEC}" type="datetimeFigureOut">
              <a:rPr lang="en-US" smtClean="0"/>
              <a:t>4/5/2024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C82E266-2543-4FEC-469D-72A25783C0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7837282-3000-CEC1-FDC1-DC55FDFF69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017151-0DA6-4BF4-BB9F-5455D41570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0779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074FDC-AFA1-408F-682C-EF2AC0EC54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3787765-1570-B2AC-0951-C0458879465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E428C00-7DF7-1CE2-570A-980326E241B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58EF7A3-76BA-F198-1DBB-A225B4F742F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E96736E-938A-1F2C-9C1A-9CCEF8C5DD4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EB76841-18FE-69E3-75BA-9AE7FF6A93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56DCC5-06B7-4615-A9B9-4F659565ADEC}" type="datetimeFigureOut">
              <a:rPr lang="en-US" smtClean="0"/>
              <a:t>4/5/2024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DE57762-366B-7E92-AA52-A8F0CEEEE6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5C684B9-4F29-4BD6-FBB8-617F546391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017151-0DA6-4BF4-BB9F-5455D41570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65624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8F0CE3-8CE0-662A-E67A-2688C16E04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E4FAB9F-E8DD-71BA-46C3-FEBC61D7D9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56DCC5-06B7-4615-A9B9-4F659565ADEC}" type="datetimeFigureOut">
              <a:rPr lang="en-US" smtClean="0"/>
              <a:t>4/5/2024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229CAAD-410B-B82E-BFCB-6A0964917A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453BA1F-293D-3A30-A055-AF6AE087C8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017151-0DA6-4BF4-BB9F-5455D41570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7948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A39F64A-6695-DB80-31C1-479D55DAE4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56DCC5-06B7-4615-A9B9-4F659565ADEC}" type="datetimeFigureOut">
              <a:rPr lang="en-US" smtClean="0"/>
              <a:t>4/5/2024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1D5AFB1-601B-D93B-C179-D282C59D22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E0C1C74-ED11-0F09-9071-971343A0A8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017151-0DA6-4BF4-BB9F-5455D41570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76166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B314A5-ADB3-369A-D390-8CCBEBB376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5C2EBA8-84B8-9F8A-E678-FE2DEE488C8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9C40C76-69A9-0561-CDA2-D3978EBBE6A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F392052-B998-277C-620C-EC191F9370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56DCC5-06B7-4615-A9B9-4F659565ADEC}" type="datetimeFigureOut">
              <a:rPr lang="en-US" smtClean="0"/>
              <a:t>4/5/2024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1082305-6BDB-524A-14DE-D62575EFCE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B43CC65-1154-B511-B3B4-6E475EEE81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017151-0DA6-4BF4-BB9F-5455D41570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72550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C25C0A-CE5D-9EA4-C47B-9B8269FDCB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AA6E6E4-145C-063C-2028-E560A1CD654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899F3A4-0FB5-DEA4-3F7A-A22D3A784C7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C7674F1-3DEB-1018-52D3-E249C1B04F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56DCC5-06B7-4615-A9B9-4F659565ADEC}" type="datetimeFigureOut">
              <a:rPr lang="en-US" smtClean="0"/>
              <a:t>4/5/2024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D78630C-6A53-7C8A-02F9-1504A56B87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402EAFD-EC47-8621-9796-5E07B6924A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017151-0DA6-4BF4-BB9F-5455D41570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17190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0AB257E-70BD-5626-1087-6E93C6A074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7B96189-5226-85D6-75EA-D6DB89A0054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9BDA279-77BE-8FCC-A5AC-692858F0E8E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56DCC5-06B7-4615-A9B9-4F659565ADEC}" type="datetimeFigureOut">
              <a:rPr lang="en-US" smtClean="0"/>
              <a:t>4/5/2024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3DE247D-2B46-40E0-DB00-663DD3996BA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D085302-779D-FBF8-D94A-8A8F3D7AF47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017151-0DA6-4BF4-BB9F-5455D41570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7442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60.png"/><Relationship Id="rId18" Type="http://schemas.openxmlformats.org/officeDocument/2006/relationships/image" Target="../media/image21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50.png"/><Relationship Id="rId17" Type="http://schemas.openxmlformats.org/officeDocument/2006/relationships/image" Target="../media/image20.png"/><Relationship Id="rId2" Type="http://schemas.openxmlformats.org/officeDocument/2006/relationships/notesSlide" Target="../notesSlides/notesSlide5.xml"/><Relationship Id="rId16" Type="http://schemas.openxmlformats.org/officeDocument/2006/relationships/image" Target="../media/image19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.png"/><Relationship Id="rId11" Type="http://schemas.openxmlformats.org/officeDocument/2006/relationships/image" Target="../media/image140.png"/><Relationship Id="rId5" Type="http://schemas.openxmlformats.org/officeDocument/2006/relationships/image" Target="../media/image4.png"/><Relationship Id="rId15" Type="http://schemas.openxmlformats.org/officeDocument/2006/relationships/image" Target="../media/image180.png"/><Relationship Id="rId10" Type="http://schemas.openxmlformats.org/officeDocument/2006/relationships/image" Target="../media/image130.png"/><Relationship Id="rId19" Type="http://schemas.openxmlformats.org/officeDocument/2006/relationships/image" Target="../media/image22.png"/><Relationship Id="rId4" Type="http://schemas.openxmlformats.org/officeDocument/2006/relationships/image" Target="../media/image3.png"/><Relationship Id="rId9" Type="http://schemas.openxmlformats.org/officeDocument/2006/relationships/image" Target="../media/image120.png"/><Relationship Id="rId14" Type="http://schemas.openxmlformats.org/officeDocument/2006/relationships/image" Target="../media/image170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0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7" Type="http://schemas.openxmlformats.org/officeDocument/2006/relationships/image" Target="../media/image41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0.png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0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449558-8CBC-D30A-02F3-65EA383A4C4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51011" y="1534740"/>
            <a:ext cx="11689977" cy="1217425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C00000"/>
                </a:solidFill>
              </a:rPr>
              <a:t>CSCE 658: Randomized Algorithms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9802CB3-FC8E-C393-0D77-33E8A17F6B1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7"/>
            <a:ext cx="9144000" cy="2789797"/>
          </a:xfrm>
        </p:spPr>
        <p:txBody>
          <a:bodyPr>
            <a:normAutofit/>
          </a:bodyPr>
          <a:lstStyle/>
          <a:p>
            <a:r>
              <a:rPr lang="en-US" sz="3600" dirty="0"/>
              <a:t>Lecture 17</a:t>
            </a:r>
          </a:p>
          <a:p>
            <a:endParaRPr lang="en-US" sz="3600" dirty="0"/>
          </a:p>
          <a:p>
            <a:r>
              <a:rPr lang="en-US" sz="2800" dirty="0"/>
              <a:t>Samson Zhou</a:t>
            </a:r>
          </a:p>
        </p:txBody>
      </p:sp>
    </p:spTree>
    <p:extLst>
      <p:ext uri="{BB962C8B-B14F-4D97-AF65-F5344CB8AC3E}">
        <p14:creationId xmlns:p14="http://schemas.microsoft.com/office/powerpoint/2010/main" val="61233715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D859EFF-C09A-C1F0-A8D7-E8A1AEBE9C8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5709D9-755F-DF5F-CE74-D14A191B4C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C00000"/>
                </a:solidFill>
              </a:rPr>
              <a:t>Algorithms for Online Learning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9563E06-B6D3-EA3A-C467-6875B4B93BE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>
                  <a:buClr>
                    <a:schemeClr val="tx1"/>
                  </a:buClr>
                </a:pPr>
                <a:r>
                  <a:rPr lang="en-US" sz="3200" b="0" dirty="0">
                    <a:solidFill>
                      <a:srgbClr val="00B050"/>
                    </a:solidFill>
                  </a:rPr>
                  <a:t>Theorem</a:t>
                </a:r>
                <a:r>
                  <a:rPr lang="en-US" sz="3200" b="0" dirty="0"/>
                  <a:t>: There exists an algorithm that makes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𝑀</m:t>
                    </m:r>
                    <m:r>
                      <a:rPr lang="en-US" sz="32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≤</m:t>
                    </m:r>
                    <m:sSup>
                      <m:sSupPr>
                        <m:ctrlPr>
                          <a:rPr lang="en-US" sz="32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2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p>
                        <m:r>
                          <a:rPr lang="en-US" sz="32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  <m:d>
                      <m:dPr>
                        <m:ctrlPr>
                          <a:rPr lang="en-US" sz="32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begChr m:val="⌈"/>
                            <m:endChr m:val="⌉"/>
                            <m:ctrlPr>
                              <a:rPr lang="en-US" sz="32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3200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m:rPr>
                                    <m:sty m:val="p"/>
                                  </m:rPr>
                                  <a:rPr lang="en-US" sz="320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log</m:t>
                                </m:r>
                              </m:e>
                              <m:sub>
                                <m:r>
                                  <a:rPr lang="en-US" sz="320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  <m:r>
                              <a:rPr lang="en-US" sz="32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</m:d>
                        <m:r>
                          <a:rPr lang="en-US" sz="32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+1</m:t>
                        </m:r>
                      </m:e>
                    </m:d>
                    <m:r>
                      <a:rPr lang="en-US" sz="32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+</m:t>
                    </m:r>
                    <m:d>
                      <m:dPr>
                        <m:begChr m:val="⌈"/>
                        <m:endChr m:val="⌉"/>
                        <m:ctrlPr>
                          <a:rPr lang="en-US" sz="32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32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sz="320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log</m:t>
                            </m:r>
                          </m:e>
                          <m:sub>
                            <m:r>
                              <a:rPr lang="en-US" sz="320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US" sz="32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</m:oMath>
                </a14:m>
                <a:r>
                  <a:rPr lang="en-US" sz="3200" dirty="0"/>
                  <a:t> mistakes, where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2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2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p>
                        <m:r>
                          <a:rPr lang="en-US" sz="32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</m:oMath>
                </a14:m>
                <a:r>
                  <a:rPr lang="en-US" sz="3200" dirty="0"/>
                  <a:t> is the number of mistakes made by the best expert</a:t>
                </a:r>
              </a:p>
              <a:p>
                <a:pPr marL="0" indent="0">
                  <a:buClr>
                    <a:schemeClr val="tx1"/>
                  </a:buClr>
                  <a:buNone/>
                </a:pPr>
                <a:endParaRPr lang="en-US" sz="3200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9563E06-B6D3-EA3A-C467-6875B4B93BE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t="-280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1137220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559DBED-A584-0516-B79E-F5C38812AC9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ECAEF2-0C6C-8FA0-8CE6-46DAC1D1B8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C00000"/>
                </a:solidFill>
              </a:rPr>
              <a:t>Algorithms for Online Learning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5FB7577-BDC3-15FB-A3D4-46949902E24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>
                  <a:buClr>
                    <a:schemeClr val="tx1"/>
                  </a:buClr>
                </a:pPr>
                <a:r>
                  <a:rPr lang="en-US" sz="3200" b="0" dirty="0">
                    <a:solidFill>
                      <a:srgbClr val="00B050"/>
                    </a:solidFill>
                  </a:rPr>
                  <a:t>Theorem</a:t>
                </a:r>
                <a:r>
                  <a:rPr lang="en-US" sz="3200" b="0" dirty="0"/>
                  <a:t>: There exists an algorithm that makes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𝑀</m:t>
                    </m:r>
                    <m:r>
                      <a:rPr lang="en-US" sz="32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≤</m:t>
                    </m:r>
                    <m:sSup>
                      <m:sSupPr>
                        <m:ctrlPr>
                          <a:rPr lang="en-US" sz="32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2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p>
                        <m:r>
                          <a:rPr lang="en-US" sz="32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  <m:d>
                      <m:dPr>
                        <m:ctrlPr>
                          <a:rPr lang="en-US" sz="32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begChr m:val="⌈"/>
                            <m:endChr m:val="⌉"/>
                            <m:ctrlPr>
                              <a:rPr lang="en-US" sz="32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3200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m:rPr>
                                    <m:sty m:val="p"/>
                                  </m:rPr>
                                  <a:rPr lang="en-US" sz="320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log</m:t>
                                </m:r>
                              </m:e>
                              <m:sub>
                                <m:r>
                                  <a:rPr lang="en-US" sz="320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  <m:r>
                              <a:rPr lang="en-US" sz="32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</m:d>
                        <m:r>
                          <a:rPr lang="en-US" sz="32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+1</m:t>
                        </m:r>
                      </m:e>
                    </m:d>
                    <m:r>
                      <a:rPr lang="en-US" sz="32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+</m:t>
                    </m:r>
                    <m:d>
                      <m:dPr>
                        <m:begChr m:val="⌈"/>
                        <m:endChr m:val="⌉"/>
                        <m:ctrlPr>
                          <a:rPr lang="en-US" sz="32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32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sz="320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log</m:t>
                            </m:r>
                          </m:e>
                          <m:sub>
                            <m:r>
                              <a:rPr lang="en-US" sz="320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US" sz="32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</m:oMath>
                </a14:m>
                <a:r>
                  <a:rPr lang="en-US" sz="3200" dirty="0"/>
                  <a:t> mistakes, where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2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2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p>
                        <m:r>
                          <a:rPr lang="en-US" sz="32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</m:oMath>
                </a14:m>
                <a:r>
                  <a:rPr lang="en-US" sz="3200" dirty="0"/>
                  <a:t> is the number of mistakes made by the best expert</a:t>
                </a:r>
              </a:p>
              <a:p>
                <a:pPr>
                  <a:buClr>
                    <a:schemeClr val="tx1"/>
                  </a:buClr>
                </a:pPr>
                <a:endParaRPr lang="en-US" sz="3200" dirty="0"/>
              </a:p>
              <a:p>
                <a:pPr>
                  <a:buClr>
                    <a:schemeClr val="tx1"/>
                  </a:buClr>
                </a:pPr>
                <a:r>
                  <a:rPr lang="en-US" sz="3200" dirty="0"/>
                  <a:t>Split the time into epochs</a:t>
                </a:r>
              </a:p>
              <a:p>
                <a:pPr>
                  <a:buClr>
                    <a:schemeClr val="tx1"/>
                  </a:buClr>
                </a:pPr>
                <a:r>
                  <a:rPr lang="en-US" sz="3200" dirty="0"/>
                  <a:t>Keep perfect experts in each epoch and do majority vote</a:t>
                </a:r>
                <a:endParaRPr lang="en-US" sz="3200" i="1" dirty="0"/>
              </a:p>
              <a:p>
                <a:pPr>
                  <a:buClr>
                    <a:schemeClr val="tx1"/>
                  </a:buClr>
                </a:pPr>
                <a:r>
                  <a:rPr lang="en-US" sz="3200" dirty="0"/>
                  <a:t>When no more perfect experts, epoch ends and start a new epoch with all experts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5FB7577-BDC3-15FB-A3D4-46949902E24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333" t="-280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8498666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C7CD849-FA9E-6C36-A188-57605667927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CB3C98-C236-E5D1-BB58-E12873448D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C00000"/>
                </a:solidFill>
              </a:rPr>
              <a:t>Algorithms for Online Learning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61D8C52-1C3B-6727-16E3-82085D531F5A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>
                  <a:buClr>
                    <a:schemeClr val="tx1"/>
                  </a:buClr>
                </a:pPr>
                <a:r>
                  <a:rPr lang="en-US" sz="3200" b="0" dirty="0">
                    <a:solidFill>
                      <a:srgbClr val="00B050"/>
                    </a:solidFill>
                  </a:rPr>
                  <a:t>Theorem</a:t>
                </a:r>
                <a:r>
                  <a:rPr lang="en-US" sz="3200" b="0" dirty="0"/>
                  <a:t>: There exists an algorithm that makes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𝑀</m:t>
                    </m:r>
                    <m:r>
                      <a:rPr lang="en-US" sz="32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≤</m:t>
                    </m:r>
                    <m:sSup>
                      <m:sSupPr>
                        <m:ctrlPr>
                          <a:rPr lang="en-US" sz="32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2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p>
                        <m:r>
                          <a:rPr lang="en-US" sz="32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  <m:d>
                      <m:dPr>
                        <m:ctrlPr>
                          <a:rPr lang="en-US" sz="32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begChr m:val="⌈"/>
                            <m:endChr m:val="⌉"/>
                            <m:ctrlPr>
                              <a:rPr lang="en-US" sz="32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3200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m:rPr>
                                    <m:sty m:val="p"/>
                                  </m:rPr>
                                  <a:rPr lang="en-US" sz="320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log</m:t>
                                </m:r>
                              </m:e>
                              <m:sub>
                                <m:r>
                                  <a:rPr lang="en-US" sz="320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  <m:r>
                              <a:rPr lang="en-US" sz="32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</m:d>
                        <m:r>
                          <a:rPr lang="en-US" sz="32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+1</m:t>
                        </m:r>
                      </m:e>
                    </m:d>
                    <m:r>
                      <a:rPr lang="en-US" sz="32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+</m:t>
                    </m:r>
                    <m:d>
                      <m:dPr>
                        <m:begChr m:val="⌈"/>
                        <m:endChr m:val="⌉"/>
                        <m:ctrlPr>
                          <a:rPr lang="en-US" sz="32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32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sz="320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log</m:t>
                            </m:r>
                          </m:e>
                          <m:sub>
                            <m:r>
                              <a:rPr lang="en-US" sz="320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US" sz="32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</m:oMath>
                </a14:m>
                <a:r>
                  <a:rPr lang="en-US" sz="3200" dirty="0"/>
                  <a:t> mistakes, where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2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2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p>
                        <m:r>
                          <a:rPr lang="en-US" sz="32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</m:oMath>
                </a14:m>
                <a:r>
                  <a:rPr lang="en-US" sz="3200" dirty="0"/>
                  <a:t> is the number of mistakes made by the best expert</a:t>
                </a:r>
              </a:p>
              <a:p>
                <a:pPr>
                  <a:buClr>
                    <a:schemeClr val="tx1"/>
                  </a:buClr>
                </a:pPr>
                <a:endParaRPr lang="en-US" sz="3200" dirty="0"/>
              </a:p>
              <a:p>
                <a:pPr>
                  <a:buClr>
                    <a:schemeClr val="tx1"/>
                  </a:buClr>
                </a:pPr>
                <a:r>
                  <a:rPr lang="en-US" sz="3200" dirty="0"/>
                  <a:t>Split the time into epochs</a:t>
                </a:r>
              </a:p>
              <a:p>
                <a:pPr>
                  <a:buClr>
                    <a:schemeClr val="tx1"/>
                  </a:buClr>
                </a:pPr>
                <a:r>
                  <a:rPr lang="en-US" sz="3200" dirty="0"/>
                  <a:t>Keep perfect experts in each epoch and do majority vote</a:t>
                </a:r>
                <a:endParaRPr lang="en-US" sz="3200" i="1" dirty="0"/>
              </a:p>
              <a:p>
                <a:pPr>
                  <a:buClr>
                    <a:schemeClr val="tx1"/>
                  </a:buClr>
                </a:pPr>
                <a:r>
                  <a:rPr lang="en-US" sz="3200" dirty="0"/>
                  <a:t>When no more perfect experts, epoch ends and start a new epoch with all experts </a:t>
                </a:r>
                <a:r>
                  <a:rPr lang="en-US" sz="3200" dirty="0">
                    <a:solidFill>
                      <a:srgbClr val="FF0000"/>
                    </a:solidFill>
                  </a:rPr>
                  <a:t>HOW MANY EPOCHS CAN THERE BE?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61D8C52-1C3B-6727-16E3-82085D531F5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333" t="-280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4906372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9231328-9092-350F-7084-3DEE7B41EC9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1956FA-124F-7071-9ACC-23244D9B96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C00000"/>
                </a:solidFill>
              </a:rPr>
              <a:t>Algorithms for Online Learning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B902310-BA44-B3EB-5DA8-C9AC9454654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>
                  <a:buClr>
                    <a:schemeClr val="tx1"/>
                  </a:buClr>
                </a:pPr>
                <a:r>
                  <a:rPr lang="en-US" sz="3200" b="0" dirty="0">
                    <a:solidFill>
                      <a:srgbClr val="00B050"/>
                    </a:solidFill>
                  </a:rPr>
                  <a:t>Theorem</a:t>
                </a:r>
                <a:r>
                  <a:rPr lang="en-US" sz="3200" b="0" dirty="0"/>
                  <a:t>: There exists an algorithm that makes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𝑀</m:t>
                    </m:r>
                    <m:r>
                      <a:rPr lang="en-US" sz="32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≤</m:t>
                    </m:r>
                    <m:sSup>
                      <m:sSupPr>
                        <m:ctrlPr>
                          <a:rPr lang="en-US" sz="32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2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p>
                        <m:r>
                          <a:rPr lang="en-US" sz="32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  <m:d>
                      <m:dPr>
                        <m:ctrlPr>
                          <a:rPr lang="en-US" sz="32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begChr m:val="⌈"/>
                            <m:endChr m:val="⌉"/>
                            <m:ctrlPr>
                              <a:rPr lang="en-US" sz="32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3200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m:rPr>
                                    <m:sty m:val="p"/>
                                  </m:rPr>
                                  <a:rPr lang="en-US" sz="320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log</m:t>
                                </m:r>
                              </m:e>
                              <m:sub>
                                <m:r>
                                  <a:rPr lang="en-US" sz="320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  <m:r>
                              <a:rPr lang="en-US" sz="32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</m:d>
                        <m:r>
                          <a:rPr lang="en-US" sz="32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+1</m:t>
                        </m:r>
                      </m:e>
                    </m:d>
                    <m:r>
                      <a:rPr lang="en-US" sz="32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+</m:t>
                    </m:r>
                    <m:d>
                      <m:dPr>
                        <m:begChr m:val="⌈"/>
                        <m:endChr m:val="⌉"/>
                        <m:ctrlPr>
                          <a:rPr lang="en-US" sz="32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32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sz="320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log</m:t>
                            </m:r>
                          </m:e>
                          <m:sub>
                            <m:r>
                              <a:rPr lang="en-US" sz="320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US" sz="32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</m:oMath>
                </a14:m>
                <a:r>
                  <a:rPr lang="en-US" sz="3200" dirty="0"/>
                  <a:t> mistakes, where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2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2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p>
                        <m:r>
                          <a:rPr lang="en-US" sz="32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</m:oMath>
                </a14:m>
                <a:r>
                  <a:rPr lang="en-US" sz="3200" dirty="0"/>
                  <a:t> is the number of mistakes made by the best expert</a:t>
                </a:r>
              </a:p>
              <a:p>
                <a:pPr>
                  <a:buClr>
                    <a:schemeClr val="tx1"/>
                  </a:buClr>
                </a:pPr>
                <a:endParaRPr lang="en-US" sz="3200" dirty="0"/>
              </a:p>
              <a:p>
                <a:pPr>
                  <a:buClr>
                    <a:schemeClr val="tx1"/>
                  </a:buClr>
                </a:pPr>
                <a14:m>
                  <m:oMath xmlns:m="http://schemas.openxmlformats.org/officeDocument/2006/math">
                    <m:d>
                      <m:dPr>
                        <m:begChr m:val="⌈"/>
                        <m:endChr m:val="⌉"/>
                        <m:ctrlPr>
                          <a:rPr lang="en-US" sz="320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32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sz="320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log</m:t>
                            </m:r>
                          </m:e>
                          <m:sub>
                            <m:r>
                              <a:rPr lang="en-US" sz="320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US" sz="32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  <m:r>
                      <a:rPr lang="en-US" sz="32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+1</m:t>
                    </m:r>
                  </m:oMath>
                </a14:m>
                <a:r>
                  <a:rPr lang="en-US" sz="3200" dirty="0"/>
                  <a:t> mistakes per epoch before there is a perfect expert</a:t>
                </a:r>
              </a:p>
              <a:p>
                <a:pPr>
                  <a:buClr>
                    <a:schemeClr val="tx1"/>
                  </a:buClr>
                </a:pPr>
                <a14:m>
                  <m:oMath xmlns:m="http://schemas.openxmlformats.org/officeDocument/2006/math">
                    <m:d>
                      <m:dPr>
                        <m:begChr m:val="⌈"/>
                        <m:endChr m:val="⌉"/>
                        <m:ctrlPr>
                          <a:rPr lang="en-US" sz="320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32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sz="320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log</m:t>
                            </m:r>
                          </m:e>
                          <m:sub>
                            <m:r>
                              <a:rPr lang="en-US" sz="320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US" sz="32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</m:oMath>
                </a14:m>
                <a:r>
                  <a:rPr lang="en-US" sz="3200" dirty="0"/>
                  <a:t> mistakes when there is a perfect expert</a:t>
                </a:r>
              </a:p>
              <a:p>
                <a:pPr>
                  <a:buClr>
                    <a:schemeClr val="tx1"/>
                  </a:buClr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en-US" sz="32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20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p>
                        <m:r>
                          <a:rPr lang="en-US" sz="32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</m:oMath>
                </a14:m>
                <a:r>
                  <a:rPr lang="en-US" sz="3200" dirty="0"/>
                  <a:t> epochs before there is a perfect expert</a:t>
                </a:r>
              </a:p>
              <a:p>
                <a:pPr>
                  <a:buClr>
                    <a:schemeClr val="tx1"/>
                  </a:buClr>
                </a:pPr>
                <a:endParaRPr lang="en-US" sz="3200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B902310-BA44-B3EB-5DA8-C9AC9454654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t="-280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8059023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0">
          <a:extLst>
            <a:ext uri="{FF2B5EF4-FFF2-40B4-BE49-F238E27FC236}">
              <a16:creationId xmlns:a16="http://schemas.microsoft.com/office/drawing/2014/main" id="{30A7B826-88F4-48B4-B5FD-AABFC46D569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" name="Google Shape;112;p16">
            <a:extLst>
              <a:ext uri="{FF2B5EF4-FFF2-40B4-BE49-F238E27FC236}">
                <a16:creationId xmlns:a16="http://schemas.microsoft.com/office/drawing/2014/main" id="{3F844B22-44BB-9EB5-0C36-2C4A2C368779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890100" y="1356876"/>
            <a:ext cx="520250" cy="9853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3" name="Google Shape;113;p16">
            <a:extLst>
              <a:ext uri="{FF2B5EF4-FFF2-40B4-BE49-F238E27FC236}">
                <a16:creationId xmlns:a16="http://schemas.microsoft.com/office/drawing/2014/main" id="{2E1F9EE7-EE6F-48B5-CF8E-1A93FC2DFE16}"/>
              </a:ext>
            </a:extLst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764250" y="1356877"/>
            <a:ext cx="520250" cy="985379"/>
          </a:xfrm>
          <a:prstGeom prst="rect">
            <a:avLst/>
          </a:prstGeom>
          <a:noFill/>
          <a:ln>
            <a:noFill/>
          </a:ln>
        </p:spPr>
      </p:pic>
      <p:pic>
        <p:nvPicPr>
          <p:cNvPr id="114" name="Google Shape;114;p16">
            <a:extLst>
              <a:ext uri="{FF2B5EF4-FFF2-40B4-BE49-F238E27FC236}">
                <a16:creationId xmlns:a16="http://schemas.microsoft.com/office/drawing/2014/main" id="{146B2210-7C09-8427-C8E8-9A9CF88EBA22}"/>
              </a:ext>
            </a:extLst>
          </p:cNvPr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638400" y="1356880"/>
            <a:ext cx="520250" cy="9853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15" name="Google Shape;115;p16">
            <a:extLst>
              <a:ext uri="{FF2B5EF4-FFF2-40B4-BE49-F238E27FC236}">
                <a16:creationId xmlns:a16="http://schemas.microsoft.com/office/drawing/2014/main" id="{B17F1811-9F21-AC46-DB11-286056070966}"/>
              </a:ext>
            </a:extLst>
          </p:cNvPr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5512550" y="1356880"/>
            <a:ext cx="520250" cy="985374"/>
          </a:xfrm>
          <a:prstGeom prst="rect">
            <a:avLst/>
          </a:prstGeom>
          <a:noFill/>
          <a:ln>
            <a:noFill/>
          </a:ln>
        </p:spPr>
      </p:pic>
      <p:sp>
        <p:nvSpPr>
          <p:cNvPr id="116" name="Google Shape;116;p16">
            <a:extLst>
              <a:ext uri="{FF2B5EF4-FFF2-40B4-BE49-F238E27FC236}">
                <a16:creationId xmlns:a16="http://schemas.microsoft.com/office/drawing/2014/main" id="{69318931-B8FC-D4DD-02DE-8F0B22B7C87B}"/>
              </a:ext>
            </a:extLst>
          </p:cNvPr>
          <p:cNvSpPr txBox="1"/>
          <p:nvPr/>
        </p:nvSpPr>
        <p:spPr>
          <a:xfrm>
            <a:off x="1760900" y="1634000"/>
            <a:ext cx="947700" cy="43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algn="ctr"/>
            <a:r>
              <a:rPr lang="en" sz="1600" b="1"/>
              <a:t>Day</a:t>
            </a:r>
            <a:endParaRPr sz="1600" b="1"/>
          </a:p>
        </p:txBody>
      </p:sp>
      <p:sp>
        <p:nvSpPr>
          <p:cNvPr id="117" name="Google Shape;117;p16">
            <a:extLst>
              <a:ext uri="{FF2B5EF4-FFF2-40B4-BE49-F238E27FC236}">
                <a16:creationId xmlns:a16="http://schemas.microsoft.com/office/drawing/2014/main" id="{60220145-D690-E957-1BAF-AF9457CFAC56}"/>
              </a:ext>
            </a:extLst>
          </p:cNvPr>
          <p:cNvSpPr txBox="1"/>
          <p:nvPr/>
        </p:nvSpPr>
        <p:spPr>
          <a:xfrm>
            <a:off x="6367536" y="1634013"/>
            <a:ext cx="1394100" cy="43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algn="ctr"/>
            <a:r>
              <a:rPr lang="en" sz="1600" b="1"/>
              <a:t>Algorithm</a:t>
            </a:r>
            <a:endParaRPr sz="1600" b="1"/>
          </a:p>
        </p:txBody>
      </p:sp>
      <p:sp>
        <p:nvSpPr>
          <p:cNvPr id="118" name="Google Shape;118;p16">
            <a:extLst>
              <a:ext uri="{FF2B5EF4-FFF2-40B4-BE49-F238E27FC236}">
                <a16:creationId xmlns:a16="http://schemas.microsoft.com/office/drawing/2014/main" id="{1C9FF654-52C2-361A-A804-1F62A957A815}"/>
              </a:ext>
            </a:extLst>
          </p:cNvPr>
          <p:cNvSpPr txBox="1"/>
          <p:nvPr/>
        </p:nvSpPr>
        <p:spPr>
          <a:xfrm>
            <a:off x="7761636" y="1636667"/>
            <a:ext cx="1563600" cy="4308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algn="ctr"/>
            <a:r>
              <a:rPr lang="en" sz="1600" b="1" dirty="0"/>
              <a:t>Actual outcome</a:t>
            </a:r>
            <a:endParaRPr sz="1600" b="1" dirty="0"/>
          </a:p>
        </p:txBody>
      </p:sp>
      <p:sp>
        <p:nvSpPr>
          <p:cNvPr id="119" name="Google Shape;119;p16">
            <a:extLst>
              <a:ext uri="{FF2B5EF4-FFF2-40B4-BE49-F238E27FC236}">
                <a16:creationId xmlns:a16="http://schemas.microsoft.com/office/drawing/2014/main" id="{794008B8-8081-0AA7-179C-101911176805}"/>
              </a:ext>
            </a:extLst>
          </p:cNvPr>
          <p:cNvSpPr txBox="1"/>
          <p:nvPr/>
        </p:nvSpPr>
        <p:spPr>
          <a:xfrm>
            <a:off x="1921250" y="2901851"/>
            <a:ext cx="520200" cy="4616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algn="ctr"/>
            <a:r>
              <a:rPr lang="en" b="1"/>
              <a:t>1</a:t>
            </a:r>
            <a:endParaRPr b="1"/>
          </a:p>
        </p:txBody>
      </p:sp>
      <p:pic>
        <p:nvPicPr>
          <p:cNvPr id="120" name="Google Shape;120;p16">
            <a:extLst>
              <a:ext uri="{FF2B5EF4-FFF2-40B4-BE49-F238E27FC236}">
                <a16:creationId xmlns:a16="http://schemas.microsoft.com/office/drawing/2014/main" id="{E16AE76D-4055-6602-C370-68414D33C2E1}"/>
              </a:ext>
            </a:extLst>
          </p:cNvPr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2735625" y="2731363"/>
            <a:ext cx="722400" cy="741164"/>
          </a:xfrm>
          <a:prstGeom prst="rect">
            <a:avLst/>
          </a:prstGeom>
          <a:noFill/>
          <a:ln>
            <a:noFill/>
          </a:ln>
        </p:spPr>
      </p:pic>
      <p:pic>
        <p:nvPicPr>
          <p:cNvPr id="121" name="Google Shape;121;p16">
            <a:extLst>
              <a:ext uri="{FF2B5EF4-FFF2-40B4-BE49-F238E27FC236}">
                <a16:creationId xmlns:a16="http://schemas.microsoft.com/office/drawing/2014/main" id="{5EA66345-E572-CFC9-7F96-49E2653C3E45}"/>
              </a:ext>
            </a:extLst>
          </p:cNvPr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3660314" y="2783226"/>
            <a:ext cx="621325" cy="637457"/>
          </a:xfrm>
          <a:prstGeom prst="rect">
            <a:avLst/>
          </a:prstGeom>
          <a:noFill/>
          <a:ln>
            <a:noFill/>
          </a:ln>
        </p:spPr>
      </p:pic>
      <p:pic>
        <p:nvPicPr>
          <p:cNvPr id="122" name="Google Shape;122;p16">
            <a:extLst>
              <a:ext uri="{FF2B5EF4-FFF2-40B4-BE49-F238E27FC236}">
                <a16:creationId xmlns:a16="http://schemas.microsoft.com/office/drawing/2014/main" id="{E24A3CBC-5E27-CF13-D2BA-34F705FEBDDA}"/>
              </a:ext>
            </a:extLst>
          </p:cNvPr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4483950" y="2731363"/>
            <a:ext cx="722400" cy="741164"/>
          </a:xfrm>
          <a:prstGeom prst="rect">
            <a:avLst/>
          </a:prstGeom>
          <a:noFill/>
          <a:ln>
            <a:noFill/>
          </a:ln>
        </p:spPr>
      </p:pic>
      <p:pic>
        <p:nvPicPr>
          <p:cNvPr id="123" name="Google Shape;123;p16">
            <a:extLst>
              <a:ext uri="{FF2B5EF4-FFF2-40B4-BE49-F238E27FC236}">
                <a16:creationId xmlns:a16="http://schemas.microsoft.com/office/drawing/2014/main" id="{CB7E0118-8CA6-FBA3-94C3-E2D3DCFA3823}"/>
              </a:ext>
            </a:extLst>
          </p:cNvPr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5358075" y="2731363"/>
            <a:ext cx="722400" cy="741164"/>
          </a:xfrm>
          <a:prstGeom prst="rect">
            <a:avLst/>
          </a:prstGeom>
          <a:noFill/>
          <a:ln>
            <a:noFill/>
          </a:ln>
        </p:spPr>
      </p:pic>
      <p:pic>
        <p:nvPicPr>
          <p:cNvPr id="124" name="Google Shape;124;p16">
            <a:extLst>
              <a:ext uri="{FF2B5EF4-FFF2-40B4-BE49-F238E27FC236}">
                <a16:creationId xmlns:a16="http://schemas.microsoft.com/office/drawing/2014/main" id="{B826CC2C-49FC-397F-AE98-B3466826DE48}"/>
              </a:ext>
            </a:extLst>
          </p:cNvPr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6703388" y="2731363"/>
            <a:ext cx="722400" cy="741164"/>
          </a:xfrm>
          <a:prstGeom prst="rect">
            <a:avLst/>
          </a:prstGeom>
          <a:noFill/>
          <a:ln>
            <a:noFill/>
          </a:ln>
        </p:spPr>
      </p:pic>
      <p:pic>
        <p:nvPicPr>
          <p:cNvPr id="125" name="Google Shape;125;p16">
            <a:extLst>
              <a:ext uri="{FF2B5EF4-FFF2-40B4-BE49-F238E27FC236}">
                <a16:creationId xmlns:a16="http://schemas.microsoft.com/office/drawing/2014/main" id="{A229C2FB-C534-0D6F-88F8-8B9CD37349B1}"/>
              </a:ext>
            </a:extLst>
          </p:cNvPr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8097600" y="2731338"/>
            <a:ext cx="722400" cy="741164"/>
          </a:xfrm>
          <a:prstGeom prst="rect">
            <a:avLst/>
          </a:prstGeom>
          <a:noFill/>
          <a:ln>
            <a:noFill/>
          </a:ln>
        </p:spPr>
      </p:pic>
      <p:sp>
        <p:nvSpPr>
          <p:cNvPr id="126" name="Google Shape;126;p16">
            <a:extLst>
              <a:ext uri="{FF2B5EF4-FFF2-40B4-BE49-F238E27FC236}">
                <a16:creationId xmlns:a16="http://schemas.microsoft.com/office/drawing/2014/main" id="{D106325D-C218-EB49-F524-57B8113CCCF8}"/>
              </a:ext>
            </a:extLst>
          </p:cNvPr>
          <p:cNvSpPr txBox="1"/>
          <p:nvPr/>
        </p:nvSpPr>
        <p:spPr>
          <a:xfrm>
            <a:off x="1820150" y="3890901"/>
            <a:ext cx="722400" cy="4616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algn="ctr"/>
            <a:r>
              <a:rPr lang="en" b="1"/>
              <a:t>2</a:t>
            </a:r>
            <a:endParaRPr b="1"/>
          </a:p>
        </p:txBody>
      </p:sp>
      <p:pic>
        <p:nvPicPr>
          <p:cNvPr id="127" name="Google Shape;127;p16">
            <a:extLst>
              <a:ext uri="{FF2B5EF4-FFF2-40B4-BE49-F238E27FC236}">
                <a16:creationId xmlns:a16="http://schemas.microsoft.com/office/drawing/2014/main" id="{9CD120CC-EC68-8D71-C8F1-91E9D5A2E1A8}"/>
              </a:ext>
            </a:extLst>
          </p:cNvPr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2786151" y="3772276"/>
            <a:ext cx="621325" cy="637457"/>
          </a:xfrm>
          <a:prstGeom prst="rect">
            <a:avLst/>
          </a:prstGeom>
          <a:noFill/>
          <a:ln>
            <a:noFill/>
          </a:ln>
        </p:spPr>
      </p:pic>
      <p:pic>
        <p:nvPicPr>
          <p:cNvPr id="128" name="Google Shape;128;p16">
            <a:extLst>
              <a:ext uri="{FF2B5EF4-FFF2-40B4-BE49-F238E27FC236}">
                <a16:creationId xmlns:a16="http://schemas.microsoft.com/office/drawing/2014/main" id="{0F0780A1-146A-4E85-F3B1-2BD3A64F808B}"/>
              </a:ext>
            </a:extLst>
          </p:cNvPr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3660314" y="3772276"/>
            <a:ext cx="621325" cy="637457"/>
          </a:xfrm>
          <a:prstGeom prst="rect">
            <a:avLst/>
          </a:prstGeom>
          <a:noFill/>
          <a:ln>
            <a:noFill/>
          </a:ln>
        </p:spPr>
      </p:pic>
      <p:pic>
        <p:nvPicPr>
          <p:cNvPr id="129" name="Google Shape;129;p16">
            <a:extLst>
              <a:ext uri="{FF2B5EF4-FFF2-40B4-BE49-F238E27FC236}">
                <a16:creationId xmlns:a16="http://schemas.microsoft.com/office/drawing/2014/main" id="{A9D55F2C-D81E-9F42-DD03-8634905FBA33}"/>
              </a:ext>
            </a:extLst>
          </p:cNvPr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4483925" y="3720413"/>
            <a:ext cx="722400" cy="741164"/>
          </a:xfrm>
          <a:prstGeom prst="rect">
            <a:avLst/>
          </a:prstGeom>
          <a:noFill/>
          <a:ln>
            <a:noFill/>
          </a:ln>
        </p:spPr>
      </p:pic>
      <p:pic>
        <p:nvPicPr>
          <p:cNvPr id="130" name="Google Shape;130;p16">
            <a:extLst>
              <a:ext uri="{FF2B5EF4-FFF2-40B4-BE49-F238E27FC236}">
                <a16:creationId xmlns:a16="http://schemas.microsoft.com/office/drawing/2014/main" id="{F4B8C006-BDFB-07A0-B51C-B466EDA8AA9B}"/>
              </a:ext>
            </a:extLst>
          </p:cNvPr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8148126" y="3772251"/>
            <a:ext cx="621325" cy="637457"/>
          </a:xfrm>
          <a:prstGeom prst="rect">
            <a:avLst/>
          </a:prstGeom>
          <a:noFill/>
          <a:ln>
            <a:noFill/>
          </a:ln>
        </p:spPr>
      </p:pic>
      <p:sp>
        <p:nvSpPr>
          <p:cNvPr id="131" name="Google Shape;131;p16">
            <a:extLst>
              <a:ext uri="{FF2B5EF4-FFF2-40B4-BE49-F238E27FC236}">
                <a16:creationId xmlns:a16="http://schemas.microsoft.com/office/drawing/2014/main" id="{8D61DDA1-9BFE-0871-78C6-9263FE390D5D}"/>
              </a:ext>
            </a:extLst>
          </p:cNvPr>
          <p:cNvSpPr txBox="1"/>
          <p:nvPr/>
        </p:nvSpPr>
        <p:spPr>
          <a:xfrm>
            <a:off x="1820150" y="4879951"/>
            <a:ext cx="722400" cy="4616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algn="ctr"/>
            <a:r>
              <a:rPr lang="en" b="1"/>
              <a:t>3</a:t>
            </a:r>
            <a:endParaRPr b="1"/>
          </a:p>
        </p:txBody>
      </p:sp>
      <p:pic>
        <p:nvPicPr>
          <p:cNvPr id="132" name="Google Shape;132;p16">
            <a:extLst>
              <a:ext uri="{FF2B5EF4-FFF2-40B4-BE49-F238E27FC236}">
                <a16:creationId xmlns:a16="http://schemas.microsoft.com/office/drawing/2014/main" id="{EE20DABD-0A66-BDFE-35CF-E90102AE7FAF}"/>
              </a:ext>
            </a:extLst>
          </p:cNvPr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2735625" y="4709463"/>
            <a:ext cx="722400" cy="741164"/>
          </a:xfrm>
          <a:prstGeom prst="rect">
            <a:avLst/>
          </a:prstGeom>
          <a:noFill/>
          <a:ln>
            <a:noFill/>
          </a:ln>
        </p:spPr>
      </p:pic>
      <p:pic>
        <p:nvPicPr>
          <p:cNvPr id="133" name="Google Shape;133;p16">
            <a:extLst>
              <a:ext uri="{FF2B5EF4-FFF2-40B4-BE49-F238E27FC236}">
                <a16:creationId xmlns:a16="http://schemas.microsoft.com/office/drawing/2014/main" id="{D2150ECE-F4BB-93B2-BE15-FF856DCF96D8}"/>
              </a:ext>
            </a:extLst>
          </p:cNvPr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3651089" y="4761326"/>
            <a:ext cx="621325" cy="637457"/>
          </a:xfrm>
          <a:prstGeom prst="rect">
            <a:avLst/>
          </a:prstGeom>
          <a:noFill/>
          <a:ln>
            <a:noFill/>
          </a:ln>
        </p:spPr>
      </p:pic>
      <p:pic>
        <p:nvPicPr>
          <p:cNvPr id="134" name="Google Shape;134;p16">
            <a:extLst>
              <a:ext uri="{FF2B5EF4-FFF2-40B4-BE49-F238E27FC236}">
                <a16:creationId xmlns:a16="http://schemas.microsoft.com/office/drawing/2014/main" id="{E1C8CC0A-188A-C1EF-C6A2-D6B5861C5AA8}"/>
              </a:ext>
            </a:extLst>
          </p:cNvPr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4483950" y="4709463"/>
            <a:ext cx="722400" cy="741164"/>
          </a:xfrm>
          <a:prstGeom prst="rect">
            <a:avLst/>
          </a:prstGeom>
          <a:noFill/>
          <a:ln>
            <a:noFill/>
          </a:ln>
        </p:spPr>
      </p:pic>
      <p:pic>
        <p:nvPicPr>
          <p:cNvPr id="135" name="Google Shape;135;p16">
            <a:extLst>
              <a:ext uri="{FF2B5EF4-FFF2-40B4-BE49-F238E27FC236}">
                <a16:creationId xmlns:a16="http://schemas.microsoft.com/office/drawing/2014/main" id="{CF6B3056-C49A-AB44-17A7-D9F2A29E32AA}"/>
              </a:ext>
            </a:extLst>
          </p:cNvPr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5358075" y="4709463"/>
            <a:ext cx="722400" cy="741164"/>
          </a:xfrm>
          <a:prstGeom prst="rect">
            <a:avLst/>
          </a:prstGeom>
          <a:noFill/>
          <a:ln>
            <a:noFill/>
          </a:ln>
        </p:spPr>
      </p:pic>
      <p:pic>
        <p:nvPicPr>
          <p:cNvPr id="136" name="Google Shape;136;p16">
            <a:extLst>
              <a:ext uri="{FF2B5EF4-FFF2-40B4-BE49-F238E27FC236}">
                <a16:creationId xmlns:a16="http://schemas.microsoft.com/office/drawing/2014/main" id="{580DEBCB-ACBB-A4F2-6EE1-A056AFB66ED7}"/>
              </a:ext>
            </a:extLst>
          </p:cNvPr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6703388" y="4657613"/>
            <a:ext cx="722400" cy="741164"/>
          </a:xfrm>
          <a:prstGeom prst="rect">
            <a:avLst/>
          </a:prstGeom>
          <a:noFill/>
          <a:ln>
            <a:noFill/>
          </a:ln>
        </p:spPr>
      </p:pic>
      <p:pic>
        <p:nvPicPr>
          <p:cNvPr id="137" name="Google Shape;137;p16">
            <a:extLst>
              <a:ext uri="{FF2B5EF4-FFF2-40B4-BE49-F238E27FC236}">
                <a16:creationId xmlns:a16="http://schemas.microsoft.com/office/drawing/2014/main" id="{C9B798D1-CBBC-7DB4-178C-8D1DD45AC611}"/>
              </a:ext>
            </a:extLst>
          </p:cNvPr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8148126" y="4709451"/>
            <a:ext cx="621325" cy="637457"/>
          </a:xfrm>
          <a:prstGeom prst="rect">
            <a:avLst/>
          </a:prstGeom>
          <a:noFill/>
          <a:ln>
            <a:noFill/>
          </a:ln>
        </p:spPr>
      </p:pic>
      <p:pic>
        <p:nvPicPr>
          <p:cNvPr id="138" name="Google Shape;138;p16">
            <a:extLst>
              <a:ext uri="{FF2B5EF4-FFF2-40B4-BE49-F238E27FC236}">
                <a16:creationId xmlns:a16="http://schemas.microsoft.com/office/drawing/2014/main" id="{1E17CC11-4BE3-1192-29AA-11055AC11CD1}"/>
              </a:ext>
            </a:extLst>
          </p:cNvPr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6753926" y="3772276"/>
            <a:ext cx="621325" cy="637457"/>
          </a:xfrm>
          <a:prstGeom prst="rect">
            <a:avLst/>
          </a:prstGeom>
          <a:noFill/>
          <a:ln>
            <a:noFill/>
          </a:ln>
        </p:spPr>
      </p:pic>
      <p:sp>
        <p:nvSpPr>
          <p:cNvPr id="139" name="Google Shape;139;p16">
            <a:extLst>
              <a:ext uri="{FF2B5EF4-FFF2-40B4-BE49-F238E27FC236}">
                <a16:creationId xmlns:a16="http://schemas.microsoft.com/office/drawing/2014/main" id="{EEA7C4B0-062B-68C8-4FAC-6B1003D2C63F}"/>
              </a:ext>
            </a:extLst>
          </p:cNvPr>
          <p:cNvSpPr txBox="1"/>
          <p:nvPr/>
        </p:nvSpPr>
        <p:spPr>
          <a:xfrm>
            <a:off x="1760900" y="5869001"/>
            <a:ext cx="840900" cy="4616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algn="ctr"/>
            <a:r>
              <a:rPr lang="en" b="1"/>
              <a:t>4</a:t>
            </a:r>
            <a:endParaRPr b="1"/>
          </a:p>
        </p:txBody>
      </p:sp>
      <p:pic>
        <p:nvPicPr>
          <p:cNvPr id="140" name="Google Shape;140;p16">
            <a:extLst>
              <a:ext uri="{FF2B5EF4-FFF2-40B4-BE49-F238E27FC236}">
                <a16:creationId xmlns:a16="http://schemas.microsoft.com/office/drawing/2014/main" id="{6AA70501-0348-9BBD-AC25-258B74403AAA}"/>
              </a:ext>
            </a:extLst>
          </p:cNvPr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2735625" y="5698513"/>
            <a:ext cx="722400" cy="741164"/>
          </a:xfrm>
          <a:prstGeom prst="rect">
            <a:avLst/>
          </a:prstGeom>
          <a:noFill/>
          <a:ln>
            <a:noFill/>
          </a:ln>
        </p:spPr>
      </p:pic>
      <p:pic>
        <p:nvPicPr>
          <p:cNvPr id="141" name="Google Shape;141;p16">
            <a:extLst>
              <a:ext uri="{FF2B5EF4-FFF2-40B4-BE49-F238E27FC236}">
                <a16:creationId xmlns:a16="http://schemas.microsoft.com/office/drawing/2014/main" id="{B8548DEA-75BE-38E0-7BCC-E8D33F11A362}"/>
              </a:ext>
            </a:extLst>
          </p:cNvPr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3660314" y="5698526"/>
            <a:ext cx="621325" cy="637457"/>
          </a:xfrm>
          <a:prstGeom prst="rect">
            <a:avLst/>
          </a:prstGeom>
          <a:noFill/>
          <a:ln>
            <a:noFill/>
          </a:ln>
        </p:spPr>
      </p:pic>
      <p:pic>
        <p:nvPicPr>
          <p:cNvPr id="142" name="Google Shape;142;p16">
            <a:extLst>
              <a:ext uri="{FF2B5EF4-FFF2-40B4-BE49-F238E27FC236}">
                <a16:creationId xmlns:a16="http://schemas.microsoft.com/office/drawing/2014/main" id="{76E6142B-C68C-C36C-C1D4-5C924A23B199}"/>
              </a:ext>
            </a:extLst>
          </p:cNvPr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4483950" y="5698513"/>
            <a:ext cx="722400" cy="741164"/>
          </a:xfrm>
          <a:prstGeom prst="rect">
            <a:avLst/>
          </a:prstGeom>
          <a:noFill/>
          <a:ln>
            <a:noFill/>
          </a:ln>
        </p:spPr>
      </p:pic>
      <p:pic>
        <p:nvPicPr>
          <p:cNvPr id="143" name="Google Shape;143;p16">
            <a:extLst>
              <a:ext uri="{FF2B5EF4-FFF2-40B4-BE49-F238E27FC236}">
                <a16:creationId xmlns:a16="http://schemas.microsoft.com/office/drawing/2014/main" id="{A4361026-57C3-CEC6-70BE-2B6394289BB9}"/>
              </a:ext>
            </a:extLst>
          </p:cNvPr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8102100" y="5646638"/>
            <a:ext cx="722400" cy="741164"/>
          </a:xfrm>
          <a:prstGeom prst="rect">
            <a:avLst/>
          </a:prstGeom>
          <a:noFill/>
          <a:ln>
            <a:noFill/>
          </a:ln>
        </p:spPr>
      </p:pic>
      <p:pic>
        <p:nvPicPr>
          <p:cNvPr id="144" name="Google Shape;144;p16">
            <a:extLst>
              <a:ext uri="{FF2B5EF4-FFF2-40B4-BE49-F238E27FC236}">
                <a16:creationId xmlns:a16="http://schemas.microsoft.com/office/drawing/2014/main" id="{0131B6A0-7CA5-5059-55D4-39D5076C67DE}"/>
              </a:ext>
            </a:extLst>
          </p:cNvPr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5384089" y="3772276"/>
            <a:ext cx="621325" cy="637457"/>
          </a:xfrm>
          <a:prstGeom prst="rect">
            <a:avLst/>
          </a:prstGeom>
          <a:noFill/>
          <a:ln>
            <a:noFill/>
          </a:ln>
        </p:spPr>
      </p:pic>
      <p:pic>
        <p:nvPicPr>
          <p:cNvPr id="145" name="Google Shape;145;p16">
            <a:extLst>
              <a:ext uri="{FF2B5EF4-FFF2-40B4-BE49-F238E27FC236}">
                <a16:creationId xmlns:a16="http://schemas.microsoft.com/office/drawing/2014/main" id="{CB3369ED-BF88-F704-2A17-C7C0E51F540F}"/>
              </a:ext>
            </a:extLst>
          </p:cNvPr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5390701" y="5750376"/>
            <a:ext cx="621325" cy="637457"/>
          </a:xfrm>
          <a:prstGeom prst="rect">
            <a:avLst/>
          </a:prstGeom>
          <a:noFill/>
          <a:ln>
            <a:noFill/>
          </a:ln>
        </p:spPr>
      </p:pic>
      <p:sp>
        <p:nvSpPr>
          <p:cNvPr id="146" name="Google Shape;146;p16">
            <a:extLst>
              <a:ext uri="{FF2B5EF4-FFF2-40B4-BE49-F238E27FC236}">
                <a16:creationId xmlns:a16="http://schemas.microsoft.com/office/drawing/2014/main" id="{E409B0B0-65F1-A28D-D141-F33C0DA984FF}"/>
              </a:ext>
            </a:extLst>
          </p:cNvPr>
          <p:cNvSpPr txBox="1"/>
          <p:nvPr/>
        </p:nvSpPr>
        <p:spPr>
          <a:xfrm>
            <a:off x="1666250" y="2331176"/>
            <a:ext cx="1137000" cy="4616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algn="ctr"/>
            <a:r>
              <a:rPr lang="en" b="1">
                <a:solidFill>
                  <a:srgbClr val="598E00"/>
                </a:solidFill>
              </a:rPr>
              <a:t>weights</a:t>
            </a:r>
            <a:endParaRPr b="1">
              <a:solidFill>
                <a:srgbClr val="598E00"/>
              </a:solidFill>
            </a:endParaRPr>
          </a:p>
        </p:txBody>
      </p:sp>
      <p:sp>
        <p:nvSpPr>
          <p:cNvPr id="147" name="Google Shape;147;p16">
            <a:extLst>
              <a:ext uri="{FF2B5EF4-FFF2-40B4-BE49-F238E27FC236}">
                <a16:creationId xmlns:a16="http://schemas.microsoft.com/office/drawing/2014/main" id="{6EC098B9-4E46-786D-9890-59AF3D714110}"/>
              </a:ext>
            </a:extLst>
          </p:cNvPr>
          <p:cNvSpPr txBox="1"/>
          <p:nvPr/>
        </p:nvSpPr>
        <p:spPr>
          <a:xfrm>
            <a:off x="2836713" y="2331176"/>
            <a:ext cx="520200" cy="4616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algn="ctr"/>
            <a:r>
              <a:rPr lang="en" b="1">
                <a:solidFill>
                  <a:srgbClr val="598E00"/>
                </a:solidFill>
              </a:rPr>
              <a:t>1</a:t>
            </a:r>
            <a:endParaRPr b="1">
              <a:solidFill>
                <a:srgbClr val="598E00"/>
              </a:solidFill>
            </a:endParaRPr>
          </a:p>
        </p:txBody>
      </p:sp>
      <p:sp>
        <p:nvSpPr>
          <p:cNvPr id="148" name="Google Shape;148;p16">
            <a:extLst>
              <a:ext uri="{FF2B5EF4-FFF2-40B4-BE49-F238E27FC236}">
                <a16:creationId xmlns:a16="http://schemas.microsoft.com/office/drawing/2014/main" id="{76ED2804-7ED8-454C-7A91-82A54D32101E}"/>
              </a:ext>
            </a:extLst>
          </p:cNvPr>
          <p:cNvSpPr txBox="1"/>
          <p:nvPr/>
        </p:nvSpPr>
        <p:spPr>
          <a:xfrm>
            <a:off x="3764263" y="2331164"/>
            <a:ext cx="520200" cy="4616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algn="ctr"/>
            <a:r>
              <a:rPr lang="en" b="1">
                <a:solidFill>
                  <a:srgbClr val="598E00"/>
                </a:solidFill>
              </a:rPr>
              <a:t>1</a:t>
            </a:r>
            <a:endParaRPr b="1">
              <a:solidFill>
                <a:srgbClr val="598E00"/>
              </a:solidFill>
            </a:endParaRPr>
          </a:p>
        </p:txBody>
      </p:sp>
      <p:sp>
        <p:nvSpPr>
          <p:cNvPr id="149" name="Google Shape;149;p16">
            <a:extLst>
              <a:ext uri="{FF2B5EF4-FFF2-40B4-BE49-F238E27FC236}">
                <a16:creationId xmlns:a16="http://schemas.microsoft.com/office/drawing/2014/main" id="{8C7BEA4A-B51B-75C5-D375-43EF37F2A56E}"/>
              </a:ext>
            </a:extLst>
          </p:cNvPr>
          <p:cNvSpPr txBox="1"/>
          <p:nvPr/>
        </p:nvSpPr>
        <p:spPr>
          <a:xfrm>
            <a:off x="4638413" y="2331176"/>
            <a:ext cx="520200" cy="4616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algn="ctr"/>
            <a:r>
              <a:rPr lang="en" b="1">
                <a:solidFill>
                  <a:srgbClr val="598E00"/>
                </a:solidFill>
              </a:rPr>
              <a:t>1</a:t>
            </a:r>
            <a:endParaRPr b="1">
              <a:solidFill>
                <a:srgbClr val="598E00"/>
              </a:solidFill>
            </a:endParaRPr>
          </a:p>
        </p:txBody>
      </p:sp>
      <p:sp>
        <p:nvSpPr>
          <p:cNvPr id="150" name="Google Shape;150;p16">
            <a:extLst>
              <a:ext uri="{FF2B5EF4-FFF2-40B4-BE49-F238E27FC236}">
                <a16:creationId xmlns:a16="http://schemas.microsoft.com/office/drawing/2014/main" id="{66B607C3-AE27-B452-E998-9AF4B204B28D}"/>
              </a:ext>
            </a:extLst>
          </p:cNvPr>
          <p:cNvSpPr txBox="1"/>
          <p:nvPr/>
        </p:nvSpPr>
        <p:spPr>
          <a:xfrm>
            <a:off x="5459163" y="2331176"/>
            <a:ext cx="520200" cy="4616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algn="ctr"/>
            <a:r>
              <a:rPr lang="en" b="1">
                <a:solidFill>
                  <a:srgbClr val="598E00"/>
                </a:solidFill>
              </a:rPr>
              <a:t>1</a:t>
            </a:r>
            <a:endParaRPr b="1">
              <a:solidFill>
                <a:srgbClr val="598E00"/>
              </a:solidFill>
            </a:endParaRPr>
          </a:p>
        </p:txBody>
      </p:sp>
      <p:sp>
        <p:nvSpPr>
          <p:cNvPr id="151" name="Google Shape;151;p16">
            <a:extLst>
              <a:ext uri="{FF2B5EF4-FFF2-40B4-BE49-F238E27FC236}">
                <a16:creationId xmlns:a16="http://schemas.microsoft.com/office/drawing/2014/main" id="{01A64A8A-9680-34BC-89B8-0D2A40980D44}"/>
              </a:ext>
            </a:extLst>
          </p:cNvPr>
          <p:cNvSpPr txBox="1"/>
          <p:nvPr/>
        </p:nvSpPr>
        <p:spPr>
          <a:xfrm>
            <a:off x="2836713" y="3396376"/>
            <a:ext cx="520200" cy="4616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algn="ctr"/>
            <a:r>
              <a:rPr lang="en" b="1">
                <a:solidFill>
                  <a:srgbClr val="598E00"/>
                </a:solidFill>
              </a:rPr>
              <a:t>1</a:t>
            </a:r>
            <a:endParaRPr b="1">
              <a:solidFill>
                <a:srgbClr val="598E00"/>
              </a:solidFill>
            </a:endParaRPr>
          </a:p>
        </p:txBody>
      </p:sp>
      <p:sp>
        <p:nvSpPr>
          <p:cNvPr id="152" name="Google Shape;152;p16">
            <a:extLst>
              <a:ext uri="{FF2B5EF4-FFF2-40B4-BE49-F238E27FC236}">
                <a16:creationId xmlns:a16="http://schemas.microsoft.com/office/drawing/2014/main" id="{971E304B-B929-C561-CB9E-DA44FBE0FB42}"/>
              </a:ext>
            </a:extLst>
          </p:cNvPr>
          <p:cNvSpPr txBox="1"/>
          <p:nvPr/>
        </p:nvSpPr>
        <p:spPr>
          <a:xfrm>
            <a:off x="3764263" y="3396364"/>
            <a:ext cx="520200" cy="4616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algn="ctr"/>
            <a:r>
              <a:rPr lang="en" b="1">
                <a:solidFill>
                  <a:srgbClr val="598E00"/>
                </a:solidFill>
              </a:rPr>
              <a:t>1/2</a:t>
            </a:r>
            <a:endParaRPr b="1">
              <a:solidFill>
                <a:srgbClr val="598E00"/>
              </a:solidFill>
            </a:endParaRPr>
          </a:p>
        </p:txBody>
      </p:sp>
      <p:sp>
        <p:nvSpPr>
          <p:cNvPr id="153" name="Google Shape;153;p16">
            <a:extLst>
              <a:ext uri="{FF2B5EF4-FFF2-40B4-BE49-F238E27FC236}">
                <a16:creationId xmlns:a16="http://schemas.microsoft.com/office/drawing/2014/main" id="{27CA397F-107A-5543-08CE-F90A373B26BF}"/>
              </a:ext>
            </a:extLst>
          </p:cNvPr>
          <p:cNvSpPr txBox="1"/>
          <p:nvPr/>
        </p:nvSpPr>
        <p:spPr>
          <a:xfrm>
            <a:off x="4638413" y="3396376"/>
            <a:ext cx="520200" cy="4616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algn="ctr"/>
            <a:r>
              <a:rPr lang="en" b="1">
                <a:solidFill>
                  <a:srgbClr val="598E00"/>
                </a:solidFill>
              </a:rPr>
              <a:t>1</a:t>
            </a:r>
            <a:endParaRPr b="1">
              <a:solidFill>
                <a:srgbClr val="598E00"/>
              </a:solidFill>
            </a:endParaRPr>
          </a:p>
        </p:txBody>
      </p:sp>
      <p:sp>
        <p:nvSpPr>
          <p:cNvPr id="154" name="Google Shape;154;p16">
            <a:extLst>
              <a:ext uri="{FF2B5EF4-FFF2-40B4-BE49-F238E27FC236}">
                <a16:creationId xmlns:a16="http://schemas.microsoft.com/office/drawing/2014/main" id="{A72F459F-184B-5A61-6543-2CC4810B32F5}"/>
              </a:ext>
            </a:extLst>
          </p:cNvPr>
          <p:cNvSpPr txBox="1"/>
          <p:nvPr/>
        </p:nvSpPr>
        <p:spPr>
          <a:xfrm>
            <a:off x="5459163" y="3396376"/>
            <a:ext cx="520200" cy="4616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algn="ctr"/>
            <a:r>
              <a:rPr lang="en" b="1">
                <a:solidFill>
                  <a:srgbClr val="598E00"/>
                </a:solidFill>
              </a:rPr>
              <a:t>1</a:t>
            </a:r>
            <a:endParaRPr b="1">
              <a:solidFill>
                <a:srgbClr val="598E00"/>
              </a:solidFill>
            </a:endParaRPr>
          </a:p>
        </p:txBody>
      </p:sp>
      <p:sp>
        <p:nvSpPr>
          <p:cNvPr id="155" name="Google Shape;155;p16">
            <a:extLst>
              <a:ext uri="{FF2B5EF4-FFF2-40B4-BE49-F238E27FC236}">
                <a16:creationId xmlns:a16="http://schemas.microsoft.com/office/drawing/2014/main" id="{121FA468-26E2-3F1E-8A0E-F82E016F6C4C}"/>
              </a:ext>
            </a:extLst>
          </p:cNvPr>
          <p:cNvSpPr txBox="1"/>
          <p:nvPr/>
        </p:nvSpPr>
        <p:spPr>
          <a:xfrm>
            <a:off x="2836700" y="4385426"/>
            <a:ext cx="520200" cy="4616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algn="ctr"/>
            <a:r>
              <a:rPr lang="en" b="1">
                <a:solidFill>
                  <a:srgbClr val="598E00"/>
                </a:solidFill>
              </a:rPr>
              <a:t>1</a:t>
            </a:r>
            <a:endParaRPr b="1">
              <a:solidFill>
                <a:srgbClr val="598E00"/>
              </a:solidFill>
            </a:endParaRPr>
          </a:p>
        </p:txBody>
      </p:sp>
      <p:sp>
        <p:nvSpPr>
          <p:cNvPr id="156" name="Google Shape;156;p16">
            <a:extLst>
              <a:ext uri="{FF2B5EF4-FFF2-40B4-BE49-F238E27FC236}">
                <a16:creationId xmlns:a16="http://schemas.microsoft.com/office/drawing/2014/main" id="{683D71E2-4D08-72BD-49F1-1398D4150D44}"/>
              </a:ext>
            </a:extLst>
          </p:cNvPr>
          <p:cNvSpPr txBox="1"/>
          <p:nvPr/>
        </p:nvSpPr>
        <p:spPr>
          <a:xfrm>
            <a:off x="3764250" y="4385414"/>
            <a:ext cx="520200" cy="4616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algn="ctr"/>
            <a:r>
              <a:rPr lang="en" b="1">
                <a:solidFill>
                  <a:srgbClr val="598E00"/>
                </a:solidFill>
              </a:rPr>
              <a:t>1/2</a:t>
            </a:r>
            <a:endParaRPr b="1">
              <a:solidFill>
                <a:srgbClr val="598E00"/>
              </a:solidFill>
            </a:endParaRPr>
          </a:p>
        </p:txBody>
      </p:sp>
      <p:sp>
        <p:nvSpPr>
          <p:cNvPr id="157" name="Google Shape;157;p16">
            <a:extLst>
              <a:ext uri="{FF2B5EF4-FFF2-40B4-BE49-F238E27FC236}">
                <a16:creationId xmlns:a16="http://schemas.microsoft.com/office/drawing/2014/main" id="{0879F54A-9B42-4B90-735D-BF4C71BEB0B1}"/>
              </a:ext>
            </a:extLst>
          </p:cNvPr>
          <p:cNvSpPr txBox="1"/>
          <p:nvPr/>
        </p:nvSpPr>
        <p:spPr>
          <a:xfrm>
            <a:off x="4638400" y="4385426"/>
            <a:ext cx="520200" cy="4616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algn="ctr"/>
            <a:r>
              <a:rPr lang="en" b="1">
                <a:solidFill>
                  <a:srgbClr val="598E00"/>
                </a:solidFill>
              </a:rPr>
              <a:t>1/2</a:t>
            </a:r>
            <a:endParaRPr b="1">
              <a:solidFill>
                <a:srgbClr val="598E00"/>
              </a:solidFill>
            </a:endParaRPr>
          </a:p>
        </p:txBody>
      </p:sp>
      <p:sp>
        <p:nvSpPr>
          <p:cNvPr id="158" name="Google Shape;158;p16">
            <a:extLst>
              <a:ext uri="{FF2B5EF4-FFF2-40B4-BE49-F238E27FC236}">
                <a16:creationId xmlns:a16="http://schemas.microsoft.com/office/drawing/2014/main" id="{54342F93-D0C1-62B8-D022-E20998D3AA66}"/>
              </a:ext>
            </a:extLst>
          </p:cNvPr>
          <p:cNvSpPr txBox="1"/>
          <p:nvPr/>
        </p:nvSpPr>
        <p:spPr>
          <a:xfrm>
            <a:off x="5459150" y="4385426"/>
            <a:ext cx="520200" cy="4616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algn="ctr"/>
            <a:r>
              <a:rPr lang="en" b="1">
                <a:solidFill>
                  <a:srgbClr val="598E00"/>
                </a:solidFill>
              </a:rPr>
              <a:t>1</a:t>
            </a:r>
            <a:endParaRPr b="1">
              <a:solidFill>
                <a:srgbClr val="598E00"/>
              </a:solidFill>
            </a:endParaRPr>
          </a:p>
        </p:txBody>
      </p:sp>
      <p:sp>
        <p:nvSpPr>
          <p:cNvPr id="159" name="Google Shape;159;p16">
            <a:extLst>
              <a:ext uri="{FF2B5EF4-FFF2-40B4-BE49-F238E27FC236}">
                <a16:creationId xmlns:a16="http://schemas.microsoft.com/office/drawing/2014/main" id="{5DE646F6-88D8-3F98-A58E-C1CBBA0CC680}"/>
              </a:ext>
            </a:extLst>
          </p:cNvPr>
          <p:cNvSpPr txBox="1"/>
          <p:nvPr/>
        </p:nvSpPr>
        <p:spPr>
          <a:xfrm>
            <a:off x="2836713" y="5374476"/>
            <a:ext cx="520200" cy="4616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algn="ctr"/>
            <a:r>
              <a:rPr lang="en" b="1">
                <a:solidFill>
                  <a:srgbClr val="598E00"/>
                </a:solidFill>
              </a:rPr>
              <a:t>1/2</a:t>
            </a:r>
            <a:endParaRPr b="1">
              <a:solidFill>
                <a:srgbClr val="598E00"/>
              </a:solidFill>
            </a:endParaRPr>
          </a:p>
        </p:txBody>
      </p:sp>
      <p:sp>
        <p:nvSpPr>
          <p:cNvPr id="160" name="Google Shape;160;p16">
            <a:extLst>
              <a:ext uri="{FF2B5EF4-FFF2-40B4-BE49-F238E27FC236}">
                <a16:creationId xmlns:a16="http://schemas.microsoft.com/office/drawing/2014/main" id="{27EBF5A7-DBC7-6EE0-4839-DD4C3D6B05A1}"/>
              </a:ext>
            </a:extLst>
          </p:cNvPr>
          <p:cNvSpPr txBox="1"/>
          <p:nvPr/>
        </p:nvSpPr>
        <p:spPr>
          <a:xfrm>
            <a:off x="3764263" y="5374464"/>
            <a:ext cx="520200" cy="4616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algn="ctr"/>
            <a:r>
              <a:rPr lang="en" b="1">
                <a:solidFill>
                  <a:srgbClr val="598E00"/>
                </a:solidFill>
              </a:rPr>
              <a:t>1/2</a:t>
            </a:r>
            <a:endParaRPr b="1">
              <a:solidFill>
                <a:srgbClr val="598E00"/>
              </a:solidFill>
            </a:endParaRPr>
          </a:p>
        </p:txBody>
      </p:sp>
      <p:sp>
        <p:nvSpPr>
          <p:cNvPr id="161" name="Google Shape;161;p16">
            <a:extLst>
              <a:ext uri="{FF2B5EF4-FFF2-40B4-BE49-F238E27FC236}">
                <a16:creationId xmlns:a16="http://schemas.microsoft.com/office/drawing/2014/main" id="{B6011178-DD5B-B456-C0B0-70A265C3A929}"/>
              </a:ext>
            </a:extLst>
          </p:cNvPr>
          <p:cNvSpPr txBox="1"/>
          <p:nvPr/>
        </p:nvSpPr>
        <p:spPr>
          <a:xfrm>
            <a:off x="4638413" y="5374476"/>
            <a:ext cx="520200" cy="4616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algn="ctr"/>
            <a:r>
              <a:rPr lang="en" b="1">
                <a:solidFill>
                  <a:srgbClr val="598E00"/>
                </a:solidFill>
              </a:rPr>
              <a:t>1/4</a:t>
            </a:r>
            <a:endParaRPr b="1">
              <a:solidFill>
                <a:srgbClr val="598E00"/>
              </a:solidFill>
            </a:endParaRPr>
          </a:p>
        </p:txBody>
      </p:sp>
      <p:sp>
        <p:nvSpPr>
          <p:cNvPr id="162" name="Google Shape;162;p16">
            <a:extLst>
              <a:ext uri="{FF2B5EF4-FFF2-40B4-BE49-F238E27FC236}">
                <a16:creationId xmlns:a16="http://schemas.microsoft.com/office/drawing/2014/main" id="{0AF25E11-B32E-DB71-226C-6F57CCB75779}"/>
              </a:ext>
            </a:extLst>
          </p:cNvPr>
          <p:cNvSpPr txBox="1"/>
          <p:nvPr/>
        </p:nvSpPr>
        <p:spPr>
          <a:xfrm>
            <a:off x="5459163" y="5374476"/>
            <a:ext cx="520200" cy="4616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algn="ctr"/>
            <a:r>
              <a:rPr lang="en" b="1">
                <a:solidFill>
                  <a:srgbClr val="598E00"/>
                </a:solidFill>
              </a:rPr>
              <a:t>1/2</a:t>
            </a:r>
            <a:endParaRPr b="1">
              <a:solidFill>
                <a:srgbClr val="598E00"/>
              </a:solidFill>
            </a:endParaRPr>
          </a:p>
        </p:txBody>
      </p:sp>
      <p:sp>
        <p:nvSpPr>
          <p:cNvPr id="163" name="Google Shape;163;p16">
            <a:extLst>
              <a:ext uri="{FF2B5EF4-FFF2-40B4-BE49-F238E27FC236}">
                <a16:creationId xmlns:a16="http://schemas.microsoft.com/office/drawing/2014/main" id="{96347F7A-1EBE-6C0F-6692-768767B9FD61}"/>
              </a:ext>
            </a:extLst>
          </p:cNvPr>
          <p:cNvSpPr txBox="1"/>
          <p:nvPr/>
        </p:nvSpPr>
        <p:spPr>
          <a:xfrm>
            <a:off x="2836688" y="6363526"/>
            <a:ext cx="520200" cy="4616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algn="ctr"/>
            <a:r>
              <a:rPr lang="en" b="1">
                <a:solidFill>
                  <a:srgbClr val="598E00"/>
                </a:solidFill>
              </a:rPr>
              <a:t>1/2</a:t>
            </a:r>
            <a:endParaRPr b="1">
              <a:solidFill>
                <a:srgbClr val="598E00"/>
              </a:solidFill>
            </a:endParaRPr>
          </a:p>
        </p:txBody>
      </p:sp>
      <p:sp>
        <p:nvSpPr>
          <p:cNvPr id="164" name="Google Shape;164;p16">
            <a:extLst>
              <a:ext uri="{FF2B5EF4-FFF2-40B4-BE49-F238E27FC236}">
                <a16:creationId xmlns:a16="http://schemas.microsoft.com/office/drawing/2014/main" id="{2A9A557F-B648-291B-7A9C-CADD41D1F8AD}"/>
              </a:ext>
            </a:extLst>
          </p:cNvPr>
          <p:cNvSpPr txBox="1"/>
          <p:nvPr/>
        </p:nvSpPr>
        <p:spPr>
          <a:xfrm>
            <a:off x="3764238" y="6363514"/>
            <a:ext cx="520200" cy="4616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algn="ctr"/>
            <a:r>
              <a:rPr lang="en" b="1">
                <a:solidFill>
                  <a:srgbClr val="598E00"/>
                </a:solidFill>
              </a:rPr>
              <a:t>1/4</a:t>
            </a:r>
            <a:endParaRPr b="1">
              <a:solidFill>
                <a:srgbClr val="598E00"/>
              </a:solidFill>
            </a:endParaRPr>
          </a:p>
        </p:txBody>
      </p:sp>
      <p:sp>
        <p:nvSpPr>
          <p:cNvPr id="165" name="Google Shape;165;p16">
            <a:extLst>
              <a:ext uri="{FF2B5EF4-FFF2-40B4-BE49-F238E27FC236}">
                <a16:creationId xmlns:a16="http://schemas.microsoft.com/office/drawing/2014/main" id="{C8BA307B-0ABB-D57C-CAB5-03EEAB746E00}"/>
              </a:ext>
            </a:extLst>
          </p:cNvPr>
          <p:cNvSpPr txBox="1"/>
          <p:nvPr/>
        </p:nvSpPr>
        <p:spPr>
          <a:xfrm>
            <a:off x="4638388" y="6363526"/>
            <a:ext cx="520200" cy="4616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algn="ctr"/>
            <a:r>
              <a:rPr lang="en" b="1">
                <a:solidFill>
                  <a:srgbClr val="598E00"/>
                </a:solidFill>
              </a:rPr>
              <a:t>1/4</a:t>
            </a:r>
            <a:endParaRPr b="1">
              <a:solidFill>
                <a:srgbClr val="598E00"/>
              </a:solidFill>
            </a:endParaRPr>
          </a:p>
        </p:txBody>
      </p:sp>
      <p:sp>
        <p:nvSpPr>
          <p:cNvPr id="166" name="Google Shape;166;p16">
            <a:extLst>
              <a:ext uri="{FF2B5EF4-FFF2-40B4-BE49-F238E27FC236}">
                <a16:creationId xmlns:a16="http://schemas.microsoft.com/office/drawing/2014/main" id="{019DDF09-B64A-7653-A4BD-6C6ECA83436E}"/>
              </a:ext>
            </a:extLst>
          </p:cNvPr>
          <p:cNvSpPr txBox="1"/>
          <p:nvPr/>
        </p:nvSpPr>
        <p:spPr>
          <a:xfrm>
            <a:off x="5459138" y="6363526"/>
            <a:ext cx="520200" cy="4616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algn="ctr"/>
            <a:r>
              <a:rPr lang="en" b="1">
                <a:solidFill>
                  <a:srgbClr val="598E00"/>
                </a:solidFill>
              </a:rPr>
              <a:t>1/4</a:t>
            </a:r>
            <a:endParaRPr b="1">
              <a:solidFill>
                <a:srgbClr val="598E00"/>
              </a:solidFill>
            </a:endParaRPr>
          </a:p>
        </p:txBody>
      </p:sp>
      <p:pic>
        <p:nvPicPr>
          <p:cNvPr id="167" name="Google Shape;167;p16">
            <a:extLst>
              <a:ext uri="{FF2B5EF4-FFF2-40B4-BE49-F238E27FC236}">
                <a16:creationId xmlns:a16="http://schemas.microsoft.com/office/drawing/2014/main" id="{823E7193-FEB1-3713-F0F4-75E2CF889E39}"/>
              </a:ext>
            </a:extLst>
          </p:cNvPr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6753914" y="5750376"/>
            <a:ext cx="621325" cy="637457"/>
          </a:xfrm>
          <a:prstGeom prst="rect">
            <a:avLst/>
          </a:prstGeom>
          <a:noFill/>
          <a:ln>
            <a:noFill/>
          </a:ln>
        </p:spPr>
      </p:pic>
      <p:sp>
        <p:nvSpPr>
          <p:cNvPr id="64" name="Title 1">
            <a:extLst>
              <a:ext uri="{FF2B5EF4-FFF2-40B4-BE49-F238E27FC236}">
                <a16:creationId xmlns:a16="http://schemas.microsoft.com/office/drawing/2014/main" id="{6CE0FBE6-E2F9-5BDE-F5BD-243F305D0B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C00000"/>
                </a:solidFill>
              </a:rPr>
              <a:t>Weighted Majority (</a:t>
            </a:r>
            <a:r>
              <a:rPr lang="en-US" dirty="0" err="1">
                <a:solidFill>
                  <a:srgbClr val="C00000"/>
                </a:solidFill>
              </a:rPr>
              <a:t>Littlestone</a:t>
            </a:r>
            <a:r>
              <a:rPr lang="en-US" dirty="0">
                <a:solidFill>
                  <a:srgbClr val="C00000"/>
                </a:solidFill>
              </a:rPr>
              <a:t>, </a:t>
            </a:r>
            <a:r>
              <a:rPr lang="en-US" dirty="0" err="1">
                <a:solidFill>
                  <a:srgbClr val="C00000"/>
                </a:solidFill>
              </a:rPr>
              <a:t>Warmuth</a:t>
            </a:r>
            <a:r>
              <a:rPr lang="en-US" dirty="0">
                <a:solidFill>
                  <a:srgbClr val="C00000"/>
                </a:solidFill>
              </a:rPr>
              <a:t> 89)</a:t>
            </a:r>
          </a:p>
        </p:txBody>
      </p:sp>
    </p:spTree>
    <p:extLst>
      <p:ext uri="{BB962C8B-B14F-4D97-AF65-F5344CB8AC3E}">
        <p14:creationId xmlns:p14="http://schemas.microsoft.com/office/powerpoint/2010/main" val="40162264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E8ADE80-4061-83DC-85BC-B8475B0DB3A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A076BF-2E65-7E58-FA29-3ABB886127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C00000"/>
                </a:solidFill>
              </a:rPr>
              <a:t>Weighted Majority (</a:t>
            </a:r>
            <a:r>
              <a:rPr lang="en-US" dirty="0" err="1">
                <a:solidFill>
                  <a:srgbClr val="C00000"/>
                </a:solidFill>
              </a:rPr>
              <a:t>Littlestone</a:t>
            </a:r>
            <a:r>
              <a:rPr lang="en-US" dirty="0">
                <a:solidFill>
                  <a:srgbClr val="C00000"/>
                </a:solidFill>
              </a:rPr>
              <a:t>, </a:t>
            </a:r>
            <a:r>
              <a:rPr lang="en-US" dirty="0" err="1">
                <a:solidFill>
                  <a:srgbClr val="C00000"/>
                </a:solidFill>
              </a:rPr>
              <a:t>Warmuth</a:t>
            </a:r>
            <a:r>
              <a:rPr lang="en-US" dirty="0">
                <a:solidFill>
                  <a:srgbClr val="C00000"/>
                </a:solidFill>
              </a:rPr>
              <a:t> 89)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8ADE865-1194-7B10-3641-CCCAEB93E166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>
                  <a:buClr>
                    <a:schemeClr val="tx1"/>
                  </a:buClr>
                </a:pPr>
                <a:r>
                  <a:rPr lang="en-US" sz="3200" dirty="0"/>
                  <a:t>Initially give each expert weight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endParaRPr lang="en-US" sz="3200" dirty="0"/>
              </a:p>
              <a:p>
                <a:pPr>
                  <a:buClr>
                    <a:schemeClr val="tx1"/>
                  </a:buClr>
                </a:pPr>
                <a:r>
                  <a:rPr lang="en-US" sz="3200" dirty="0"/>
                  <a:t>Choose the weighted majority of experts</a:t>
                </a:r>
              </a:p>
              <a:p>
                <a:pPr>
                  <a:buClr>
                    <a:schemeClr val="tx1"/>
                  </a:buClr>
                </a:pPr>
                <a:r>
                  <a:rPr lang="en-US" sz="3200" dirty="0"/>
                  <a:t>For each time, maintain the weight of each correct expert, decrease the weight of each incorrect expert by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32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endParaRPr lang="en-US" sz="3200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8ADE865-1194-7B10-3641-CCCAEB93E16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333" t="-280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7053016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14F3DD4-A757-F4F9-83C4-0C9AECDB006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2A710B-98D6-1AA8-20F9-8D94138D87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C00000"/>
                </a:solidFill>
              </a:rPr>
              <a:t>Guarantee for Weighted Majority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50183CA-4DF7-E16A-7654-32D83FEE376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>
                  <a:buClr>
                    <a:schemeClr val="tx1"/>
                  </a:buClr>
                </a:pPr>
                <a:r>
                  <a:rPr lang="en-US" sz="3200" dirty="0"/>
                  <a:t>What is the sum of the weights at the beginning?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endParaRPr lang="en-US" sz="3200" dirty="0"/>
              </a:p>
              <a:p>
                <a:pPr>
                  <a:buClr>
                    <a:schemeClr val="tx1"/>
                  </a:buClr>
                </a:pPr>
                <a:r>
                  <a:rPr lang="en-US" sz="3200" dirty="0"/>
                  <a:t>What is an upper bound on the weights in each round?</a:t>
                </a:r>
              </a:p>
              <a:p>
                <a:pPr>
                  <a:buClr>
                    <a:schemeClr val="tx1"/>
                  </a:buClr>
                </a:pPr>
                <a:r>
                  <a:rPr lang="en-US" sz="3200" dirty="0"/>
                  <a:t>Each round the algorithm makes a mistake, at least half of its experts have their weights decrease by half</a:t>
                </a:r>
              </a:p>
              <a:p>
                <a:pPr>
                  <a:buClr>
                    <a:schemeClr val="tx1"/>
                  </a:buClr>
                </a:pPr>
                <a:r>
                  <a:rPr lang="en-US" sz="3200" dirty="0"/>
                  <a:t>Sum of the weights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≤</m:t>
                    </m:r>
                    <m:sSup>
                      <m:sSupPr>
                        <m:ctrlPr>
                          <a:rPr lang="en-US" sz="32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32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32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1−</m:t>
                            </m:r>
                            <m:f>
                              <m:fPr>
                                <m:ctrlPr>
                                  <a:rPr lang="en-US" sz="3200" b="0" i="1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3200" b="0" i="1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num>
                              <m:den>
                                <m:r>
                                  <a:rPr lang="en-US" sz="3200" b="0" i="1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4</m:t>
                                </m:r>
                              </m:den>
                            </m:f>
                          </m:e>
                        </m:d>
                      </m:e>
                      <m:sup>
                        <m:r>
                          <a:rPr lang="en-US" sz="32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𝑀</m:t>
                        </m:r>
                      </m:sup>
                    </m:sSup>
                    <m:r>
                      <a:rPr lang="en-US" sz="32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endParaRPr lang="en-US" sz="3200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50183CA-4DF7-E16A-7654-32D83FEE376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333" t="-2801" r="-156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5065580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6F2C908-FF03-18B0-2E3D-857195CE6BF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BF82D5-C226-25D9-DB82-A5E9C5FF94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C00000"/>
                </a:solidFill>
              </a:rPr>
              <a:t>Guarantee for Weighted Majority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7479791-0187-D3FC-682B-BE634C88FD7B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>
                  <a:buClr>
                    <a:schemeClr val="tx1"/>
                  </a:buClr>
                </a:pPr>
                <a:r>
                  <a:rPr lang="en-US" sz="3200" b="0" dirty="0"/>
                  <a:t>What is the weight of the best expert at the end?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sSup>
                          <m:sSupPr>
                            <m:ctrlPr>
                              <a:rPr lang="en-US" sz="32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32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  <m:sup>
                            <m:sSup>
                              <m:sSupPr>
                                <m:ctrlPr>
                                  <a:rPr lang="en-US" sz="3200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3200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𝑚</m:t>
                                </m:r>
                              </m:e>
                              <m:sup>
                                <m:r>
                                  <a:rPr lang="en-US" sz="3200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∗</m:t>
                                </m:r>
                              </m:sup>
                            </m:sSup>
                          </m:sup>
                        </m:sSup>
                      </m:den>
                    </m:f>
                  </m:oMath>
                </a14:m>
                <a:endParaRPr lang="en-US" sz="3200" b="0" dirty="0"/>
              </a:p>
              <a:p>
                <a:pPr>
                  <a:buClr>
                    <a:schemeClr val="tx1"/>
                  </a:buClr>
                </a:pPr>
                <a:r>
                  <a:rPr lang="en-US" sz="3200" dirty="0"/>
                  <a:t>Sum of the weights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≥</m:t>
                    </m:r>
                    <m:f>
                      <m:fPr>
                        <m:ctrlPr>
                          <a:rPr lang="en-US" sz="32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sSup>
                          <m:sSupPr>
                            <m:ctrlPr>
                              <a:rPr lang="en-US" sz="32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32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  <m:sup>
                            <m:sSup>
                              <m:sSupPr>
                                <m:ctrlPr>
                                  <a:rPr lang="en-US" sz="3200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3200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𝑚</m:t>
                                </m:r>
                              </m:e>
                              <m:sup>
                                <m:r>
                                  <a:rPr lang="en-US" sz="3200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∗</m:t>
                                </m:r>
                              </m:sup>
                            </m:sSup>
                          </m:sup>
                        </m:sSup>
                      </m:den>
                    </m:f>
                  </m:oMath>
                </a14:m>
                <a:endParaRPr lang="en-US" sz="3200" b="0" dirty="0"/>
              </a:p>
              <a:p>
                <a:pPr>
                  <a:buClr>
                    <a:schemeClr val="tx1"/>
                  </a:buClr>
                </a:pPr>
                <a:endParaRPr lang="en-US" sz="3200" dirty="0"/>
              </a:p>
              <a:p>
                <a:pPr>
                  <a:buClr>
                    <a:schemeClr val="tx1"/>
                  </a:buClr>
                </a:pPr>
                <a14:m>
                  <m:oMath xmlns:m="http://schemas.openxmlformats.org/officeDocument/2006/math">
                    <m:f>
                      <m:fPr>
                        <m:ctrlPr>
                          <a:rPr lang="en-US" sz="32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sSup>
                          <m:sSupPr>
                            <m:ctrlPr>
                              <a:rPr lang="en-US" sz="32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32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  <m:sup>
                            <m:sSup>
                              <m:sSupPr>
                                <m:ctrlPr>
                                  <a:rPr lang="en-US" sz="3200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3200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𝑚</m:t>
                                </m:r>
                              </m:e>
                              <m:sup>
                                <m:r>
                                  <a:rPr lang="en-US" sz="3200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∗</m:t>
                                </m:r>
                              </m:sup>
                            </m:sSup>
                          </m:sup>
                        </m:sSup>
                      </m:den>
                    </m:f>
                    <m:r>
                      <a:rPr lang="en-US" sz="32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≤</m:t>
                    </m:r>
                  </m:oMath>
                </a14:m>
                <a:r>
                  <a:rPr lang="en-US" sz="3200" dirty="0"/>
                  <a:t> sum of the weights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≤</m:t>
                    </m:r>
                    <m:sSup>
                      <m:sSupPr>
                        <m:ctrlPr>
                          <a:rPr lang="en-US" sz="32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32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32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1−</m:t>
                            </m:r>
                            <m:f>
                              <m:fPr>
                                <m:ctrlPr>
                                  <a:rPr lang="en-US" sz="3200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3200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num>
                              <m:den>
                                <m:r>
                                  <a:rPr lang="en-US" sz="3200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4</m:t>
                                </m:r>
                              </m:den>
                            </m:f>
                          </m:e>
                        </m:d>
                      </m:e>
                      <m:sup>
                        <m:r>
                          <a:rPr lang="en-US" sz="32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𝑀</m:t>
                        </m:r>
                      </m:sup>
                    </m:sSup>
                    <m:r>
                      <a:rPr lang="en-US" sz="32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endParaRPr lang="en-US" sz="3200" b="0" dirty="0"/>
              </a:p>
              <a:p>
                <a:pPr>
                  <a:buClr>
                    <a:schemeClr val="tx1"/>
                  </a:buClr>
                </a:pPr>
                <a14:m>
                  <m:oMath xmlns:m="http://schemas.openxmlformats.org/officeDocument/2006/math">
                    <m:r>
                      <a:rPr lang="en-US" sz="32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𝑀</m:t>
                    </m:r>
                    <m:r>
                      <a:rPr lang="en-US" sz="32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≤</m:t>
                    </m:r>
                    <m:f>
                      <m:fPr>
                        <m:ctrlPr>
                          <a:rPr lang="en-US" sz="32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32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32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𝑚</m:t>
                            </m:r>
                          </m:e>
                          <m:sup>
                            <m:r>
                              <a:rPr lang="en-US" sz="32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∗</m:t>
                            </m:r>
                          </m:sup>
                        </m:sSup>
                        <m:r>
                          <a:rPr lang="en-US" sz="32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func>
                          <m:funcPr>
                            <m:ctrlPr>
                              <a:rPr lang="en-US" sz="32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sSub>
                              <m:sSubPr>
                                <m:ctrlPr>
                                  <a:rPr lang="en-US" sz="3200" b="0" i="1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m:rPr>
                                    <m:sty m:val="p"/>
                                  </m:rPr>
                                  <a:rPr lang="en-US" sz="3200" b="0" i="0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log</m:t>
                                </m:r>
                              </m:e>
                              <m:sub>
                                <m:r>
                                  <a:rPr lang="en-US" sz="3200" b="0" i="0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</m:fName>
                          <m:e>
                            <m:r>
                              <a:rPr lang="en-US" sz="32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</m:func>
                      </m:num>
                      <m:den>
                        <m:func>
                          <m:funcPr>
                            <m:ctrlPr>
                              <a:rPr lang="en-US" sz="32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sSub>
                              <m:sSubPr>
                                <m:ctrlPr>
                                  <a:rPr lang="en-US" sz="3200" b="0" i="1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m:rPr>
                                    <m:sty m:val="p"/>
                                  </m:rPr>
                                  <a:rPr lang="en-US" sz="3200" b="0" i="0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log</m:t>
                                </m:r>
                              </m:e>
                              <m:sub>
                                <m:r>
                                  <a:rPr lang="en-US" sz="3200" b="0" i="1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</m:fName>
                          <m:e>
                            <m:r>
                              <a:rPr lang="en-US" sz="32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 </m:t>
                            </m:r>
                            <m:f>
                              <m:fPr>
                                <m:ctrlPr>
                                  <a:rPr lang="en-US" sz="3200" b="0" i="1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3200" b="0" i="1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4</m:t>
                                </m:r>
                              </m:num>
                              <m:den>
                                <m:r>
                                  <a:rPr lang="en-US" sz="3200" b="0" i="1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den>
                            </m:f>
                          </m:e>
                        </m:func>
                      </m:den>
                    </m:f>
                    <m:r>
                      <a:rPr lang="en-US" sz="32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≈2.41</m:t>
                    </m:r>
                    <m:d>
                      <m:dPr>
                        <m:ctrlPr>
                          <a:rPr lang="en-US" sz="32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32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32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𝑚</m:t>
                            </m:r>
                          </m:e>
                          <m:sup>
                            <m:r>
                              <a:rPr lang="en-US" sz="32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∗</m:t>
                            </m:r>
                          </m:sup>
                        </m:sSup>
                        <m:r>
                          <a:rPr lang="en-US" sz="32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func>
                          <m:funcPr>
                            <m:ctrlPr>
                              <a:rPr lang="en-US" sz="32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sSub>
                              <m:sSubPr>
                                <m:ctrlPr>
                                  <a:rPr lang="en-US" sz="3200" b="0" i="1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m:rPr>
                                    <m:sty m:val="p"/>
                                  </m:rPr>
                                  <a:rPr lang="en-US" sz="3200" b="0" i="0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log</m:t>
                                </m:r>
                              </m:e>
                              <m:sub>
                                <m:r>
                                  <a:rPr lang="en-US" sz="3200" b="0" i="1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</m:fName>
                          <m:e>
                            <m:r>
                              <a:rPr lang="en-US" sz="32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</m:func>
                      </m:e>
                    </m:d>
                  </m:oMath>
                </a14:m>
                <a:endParaRPr lang="en-US" sz="3200" b="0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7479791-0187-D3FC-682B-BE634C88FD7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333" t="-56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4085349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0">
          <a:extLst>
            <a:ext uri="{FF2B5EF4-FFF2-40B4-BE49-F238E27FC236}">
              <a16:creationId xmlns:a16="http://schemas.microsoft.com/office/drawing/2014/main" id="{9D62FAB2-DBF1-4D51-B4DB-28A8512E71F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" name="Google Shape;112;p16">
            <a:extLst>
              <a:ext uri="{FF2B5EF4-FFF2-40B4-BE49-F238E27FC236}">
                <a16:creationId xmlns:a16="http://schemas.microsoft.com/office/drawing/2014/main" id="{D33E962E-4053-FC91-54A3-962E7BB5EA4C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890100" y="1356876"/>
            <a:ext cx="520250" cy="9853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3" name="Google Shape;113;p16">
            <a:extLst>
              <a:ext uri="{FF2B5EF4-FFF2-40B4-BE49-F238E27FC236}">
                <a16:creationId xmlns:a16="http://schemas.microsoft.com/office/drawing/2014/main" id="{FAF4D8DC-3479-0AD6-1B0D-9A4915DC8F2A}"/>
              </a:ext>
            </a:extLst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764250" y="1356877"/>
            <a:ext cx="520250" cy="985379"/>
          </a:xfrm>
          <a:prstGeom prst="rect">
            <a:avLst/>
          </a:prstGeom>
          <a:noFill/>
          <a:ln>
            <a:noFill/>
          </a:ln>
        </p:spPr>
      </p:pic>
      <p:pic>
        <p:nvPicPr>
          <p:cNvPr id="114" name="Google Shape;114;p16">
            <a:extLst>
              <a:ext uri="{FF2B5EF4-FFF2-40B4-BE49-F238E27FC236}">
                <a16:creationId xmlns:a16="http://schemas.microsoft.com/office/drawing/2014/main" id="{6D44516A-A47C-7A81-51B1-EC73F0EF0B51}"/>
              </a:ext>
            </a:extLst>
          </p:cNvPr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638400" y="1356880"/>
            <a:ext cx="520250" cy="9853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15" name="Google Shape;115;p16">
            <a:extLst>
              <a:ext uri="{FF2B5EF4-FFF2-40B4-BE49-F238E27FC236}">
                <a16:creationId xmlns:a16="http://schemas.microsoft.com/office/drawing/2014/main" id="{D14DD45F-8FED-3AA9-FFAF-3AA0E76A53B3}"/>
              </a:ext>
            </a:extLst>
          </p:cNvPr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5512550" y="1356880"/>
            <a:ext cx="520250" cy="985374"/>
          </a:xfrm>
          <a:prstGeom prst="rect">
            <a:avLst/>
          </a:prstGeom>
          <a:noFill/>
          <a:ln>
            <a:noFill/>
          </a:ln>
        </p:spPr>
      </p:pic>
      <p:sp>
        <p:nvSpPr>
          <p:cNvPr id="116" name="Google Shape;116;p16">
            <a:extLst>
              <a:ext uri="{FF2B5EF4-FFF2-40B4-BE49-F238E27FC236}">
                <a16:creationId xmlns:a16="http://schemas.microsoft.com/office/drawing/2014/main" id="{66C90BB5-B209-DAAB-8658-7A573AB29C91}"/>
              </a:ext>
            </a:extLst>
          </p:cNvPr>
          <p:cNvSpPr txBox="1"/>
          <p:nvPr/>
        </p:nvSpPr>
        <p:spPr>
          <a:xfrm>
            <a:off x="1760900" y="1634000"/>
            <a:ext cx="947700" cy="43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algn="ctr"/>
            <a:r>
              <a:rPr lang="en" sz="1600" b="1"/>
              <a:t>Day</a:t>
            </a:r>
            <a:endParaRPr sz="1600" b="1"/>
          </a:p>
        </p:txBody>
      </p:sp>
      <p:sp>
        <p:nvSpPr>
          <p:cNvPr id="117" name="Google Shape;117;p16">
            <a:extLst>
              <a:ext uri="{FF2B5EF4-FFF2-40B4-BE49-F238E27FC236}">
                <a16:creationId xmlns:a16="http://schemas.microsoft.com/office/drawing/2014/main" id="{24BCFC93-238C-6AB1-27C4-1351CB631BB3}"/>
              </a:ext>
            </a:extLst>
          </p:cNvPr>
          <p:cNvSpPr txBox="1"/>
          <p:nvPr/>
        </p:nvSpPr>
        <p:spPr>
          <a:xfrm>
            <a:off x="6367536" y="1634013"/>
            <a:ext cx="1394100" cy="43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algn="ctr"/>
            <a:r>
              <a:rPr lang="en" sz="1600" b="1"/>
              <a:t>Algorithm</a:t>
            </a:r>
            <a:endParaRPr sz="1600" b="1"/>
          </a:p>
        </p:txBody>
      </p:sp>
      <p:sp>
        <p:nvSpPr>
          <p:cNvPr id="118" name="Google Shape;118;p16">
            <a:extLst>
              <a:ext uri="{FF2B5EF4-FFF2-40B4-BE49-F238E27FC236}">
                <a16:creationId xmlns:a16="http://schemas.microsoft.com/office/drawing/2014/main" id="{48D63CF6-2C62-9E21-54D3-FE7156E95821}"/>
              </a:ext>
            </a:extLst>
          </p:cNvPr>
          <p:cNvSpPr txBox="1"/>
          <p:nvPr/>
        </p:nvSpPr>
        <p:spPr>
          <a:xfrm>
            <a:off x="7761636" y="1636667"/>
            <a:ext cx="1563600" cy="4308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algn="ctr"/>
            <a:r>
              <a:rPr lang="en" sz="1600" b="1" dirty="0"/>
              <a:t>Actual outcome</a:t>
            </a:r>
            <a:endParaRPr sz="1600" b="1" dirty="0"/>
          </a:p>
        </p:txBody>
      </p:sp>
      <p:sp>
        <p:nvSpPr>
          <p:cNvPr id="119" name="Google Shape;119;p16">
            <a:extLst>
              <a:ext uri="{FF2B5EF4-FFF2-40B4-BE49-F238E27FC236}">
                <a16:creationId xmlns:a16="http://schemas.microsoft.com/office/drawing/2014/main" id="{9C6C4DA7-60C8-CB02-2D19-EFF3D05E1B30}"/>
              </a:ext>
            </a:extLst>
          </p:cNvPr>
          <p:cNvSpPr txBox="1"/>
          <p:nvPr/>
        </p:nvSpPr>
        <p:spPr>
          <a:xfrm>
            <a:off x="1921250" y="2901851"/>
            <a:ext cx="520200" cy="4616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algn="ctr"/>
            <a:r>
              <a:rPr lang="en" b="1"/>
              <a:t>1</a:t>
            </a:r>
            <a:endParaRPr b="1"/>
          </a:p>
        </p:txBody>
      </p:sp>
      <p:pic>
        <p:nvPicPr>
          <p:cNvPr id="120" name="Google Shape;120;p16">
            <a:extLst>
              <a:ext uri="{FF2B5EF4-FFF2-40B4-BE49-F238E27FC236}">
                <a16:creationId xmlns:a16="http://schemas.microsoft.com/office/drawing/2014/main" id="{866C01A0-66F3-4AA7-B2B9-A686F5D7E76A}"/>
              </a:ext>
            </a:extLst>
          </p:cNvPr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2735625" y="2731363"/>
            <a:ext cx="722400" cy="741164"/>
          </a:xfrm>
          <a:prstGeom prst="rect">
            <a:avLst/>
          </a:prstGeom>
          <a:noFill/>
          <a:ln>
            <a:noFill/>
          </a:ln>
        </p:spPr>
      </p:pic>
      <p:pic>
        <p:nvPicPr>
          <p:cNvPr id="121" name="Google Shape;121;p16">
            <a:extLst>
              <a:ext uri="{FF2B5EF4-FFF2-40B4-BE49-F238E27FC236}">
                <a16:creationId xmlns:a16="http://schemas.microsoft.com/office/drawing/2014/main" id="{0B99A672-788C-689E-3C72-1585CE7F534D}"/>
              </a:ext>
            </a:extLst>
          </p:cNvPr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3660314" y="2783226"/>
            <a:ext cx="621325" cy="637457"/>
          </a:xfrm>
          <a:prstGeom prst="rect">
            <a:avLst/>
          </a:prstGeom>
          <a:noFill/>
          <a:ln>
            <a:noFill/>
          </a:ln>
        </p:spPr>
      </p:pic>
      <p:pic>
        <p:nvPicPr>
          <p:cNvPr id="122" name="Google Shape;122;p16">
            <a:extLst>
              <a:ext uri="{FF2B5EF4-FFF2-40B4-BE49-F238E27FC236}">
                <a16:creationId xmlns:a16="http://schemas.microsoft.com/office/drawing/2014/main" id="{973F2D3B-4A6B-31CB-A5C4-5BD3413BC9B4}"/>
              </a:ext>
            </a:extLst>
          </p:cNvPr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4483950" y="2731363"/>
            <a:ext cx="722400" cy="741164"/>
          </a:xfrm>
          <a:prstGeom prst="rect">
            <a:avLst/>
          </a:prstGeom>
          <a:noFill/>
          <a:ln>
            <a:noFill/>
          </a:ln>
        </p:spPr>
      </p:pic>
      <p:pic>
        <p:nvPicPr>
          <p:cNvPr id="123" name="Google Shape;123;p16">
            <a:extLst>
              <a:ext uri="{FF2B5EF4-FFF2-40B4-BE49-F238E27FC236}">
                <a16:creationId xmlns:a16="http://schemas.microsoft.com/office/drawing/2014/main" id="{E4B37098-E02A-F8F5-EBBB-085CFC4D464F}"/>
              </a:ext>
            </a:extLst>
          </p:cNvPr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5358075" y="2731363"/>
            <a:ext cx="722400" cy="741164"/>
          </a:xfrm>
          <a:prstGeom prst="rect">
            <a:avLst/>
          </a:prstGeom>
          <a:noFill/>
          <a:ln>
            <a:noFill/>
          </a:ln>
        </p:spPr>
      </p:pic>
      <p:pic>
        <p:nvPicPr>
          <p:cNvPr id="124" name="Google Shape;124;p16">
            <a:extLst>
              <a:ext uri="{FF2B5EF4-FFF2-40B4-BE49-F238E27FC236}">
                <a16:creationId xmlns:a16="http://schemas.microsoft.com/office/drawing/2014/main" id="{3EB1D1FE-AFFF-567C-A7AF-FDF204D16A22}"/>
              </a:ext>
            </a:extLst>
          </p:cNvPr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6703388" y="2731363"/>
            <a:ext cx="722400" cy="741164"/>
          </a:xfrm>
          <a:prstGeom prst="rect">
            <a:avLst/>
          </a:prstGeom>
          <a:noFill/>
          <a:ln>
            <a:noFill/>
          </a:ln>
        </p:spPr>
      </p:pic>
      <p:pic>
        <p:nvPicPr>
          <p:cNvPr id="125" name="Google Shape;125;p16">
            <a:extLst>
              <a:ext uri="{FF2B5EF4-FFF2-40B4-BE49-F238E27FC236}">
                <a16:creationId xmlns:a16="http://schemas.microsoft.com/office/drawing/2014/main" id="{FCBA7193-D384-4FF2-E15D-9EB26529014A}"/>
              </a:ext>
            </a:extLst>
          </p:cNvPr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8097600" y="2731338"/>
            <a:ext cx="722400" cy="741164"/>
          </a:xfrm>
          <a:prstGeom prst="rect">
            <a:avLst/>
          </a:prstGeom>
          <a:noFill/>
          <a:ln>
            <a:noFill/>
          </a:ln>
        </p:spPr>
      </p:pic>
      <p:sp>
        <p:nvSpPr>
          <p:cNvPr id="126" name="Google Shape;126;p16">
            <a:extLst>
              <a:ext uri="{FF2B5EF4-FFF2-40B4-BE49-F238E27FC236}">
                <a16:creationId xmlns:a16="http://schemas.microsoft.com/office/drawing/2014/main" id="{9141B740-17A4-2876-0FE9-5E93473606A3}"/>
              </a:ext>
            </a:extLst>
          </p:cNvPr>
          <p:cNvSpPr txBox="1"/>
          <p:nvPr/>
        </p:nvSpPr>
        <p:spPr>
          <a:xfrm>
            <a:off x="1820150" y="3890901"/>
            <a:ext cx="722400" cy="4616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algn="ctr"/>
            <a:r>
              <a:rPr lang="en" b="1"/>
              <a:t>2</a:t>
            </a:r>
            <a:endParaRPr b="1"/>
          </a:p>
        </p:txBody>
      </p:sp>
      <p:pic>
        <p:nvPicPr>
          <p:cNvPr id="127" name="Google Shape;127;p16">
            <a:extLst>
              <a:ext uri="{FF2B5EF4-FFF2-40B4-BE49-F238E27FC236}">
                <a16:creationId xmlns:a16="http://schemas.microsoft.com/office/drawing/2014/main" id="{0D1F4C34-F3B7-98F9-B2AF-F38BBA44938F}"/>
              </a:ext>
            </a:extLst>
          </p:cNvPr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2786151" y="3772276"/>
            <a:ext cx="621325" cy="637457"/>
          </a:xfrm>
          <a:prstGeom prst="rect">
            <a:avLst/>
          </a:prstGeom>
          <a:noFill/>
          <a:ln>
            <a:noFill/>
          </a:ln>
        </p:spPr>
      </p:pic>
      <p:pic>
        <p:nvPicPr>
          <p:cNvPr id="128" name="Google Shape;128;p16">
            <a:extLst>
              <a:ext uri="{FF2B5EF4-FFF2-40B4-BE49-F238E27FC236}">
                <a16:creationId xmlns:a16="http://schemas.microsoft.com/office/drawing/2014/main" id="{A076DDAE-0748-FAB3-08B9-6F429AC39BD6}"/>
              </a:ext>
            </a:extLst>
          </p:cNvPr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3660314" y="3772276"/>
            <a:ext cx="621325" cy="637457"/>
          </a:xfrm>
          <a:prstGeom prst="rect">
            <a:avLst/>
          </a:prstGeom>
          <a:noFill/>
          <a:ln>
            <a:noFill/>
          </a:ln>
        </p:spPr>
      </p:pic>
      <p:pic>
        <p:nvPicPr>
          <p:cNvPr id="129" name="Google Shape;129;p16">
            <a:extLst>
              <a:ext uri="{FF2B5EF4-FFF2-40B4-BE49-F238E27FC236}">
                <a16:creationId xmlns:a16="http://schemas.microsoft.com/office/drawing/2014/main" id="{61EDDE99-7A07-F1A9-E38E-519792D70460}"/>
              </a:ext>
            </a:extLst>
          </p:cNvPr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4483925" y="3720413"/>
            <a:ext cx="722400" cy="741164"/>
          </a:xfrm>
          <a:prstGeom prst="rect">
            <a:avLst/>
          </a:prstGeom>
          <a:noFill/>
          <a:ln>
            <a:noFill/>
          </a:ln>
        </p:spPr>
      </p:pic>
      <p:pic>
        <p:nvPicPr>
          <p:cNvPr id="130" name="Google Shape;130;p16">
            <a:extLst>
              <a:ext uri="{FF2B5EF4-FFF2-40B4-BE49-F238E27FC236}">
                <a16:creationId xmlns:a16="http://schemas.microsoft.com/office/drawing/2014/main" id="{A09E6B31-3CF6-2828-C18D-067DD28FC7FC}"/>
              </a:ext>
            </a:extLst>
          </p:cNvPr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8148126" y="3772251"/>
            <a:ext cx="621325" cy="637457"/>
          </a:xfrm>
          <a:prstGeom prst="rect">
            <a:avLst/>
          </a:prstGeom>
          <a:noFill/>
          <a:ln>
            <a:noFill/>
          </a:ln>
        </p:spPr>
      </p:pic>
      <p:sp>
        <p:nvSpPr>
          <p:cNvPr id="131" name="Google Shape;131;p16">
            <a:extLst>
              <a:ext uri="{FF2B5EF4-FFF2-40B4-BE49-F238E27FC236}">
                <a16:creationId xmlns:a16="http://schemas.microsoft.com/office/drawing/2014/main" id="{4BB5755B-BAAB-4B3C-BA0A-C994A7A1507C}"/>
              </a:ext>
            </a:extLst>
          </p:cNvPr>
          <p:cNvSpPr txBox="1"/>
          <p:nvPr/>
        </p:nvSpPr>
        <p:spPr>
          <a:xfrm>
            <a:off x="1820150" y="4879951"/>
            <a:ext cx="722400" cy="4616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algn="ctr"/>
            <a:r>
              <a:rPr lang="en" b="1"/>
              <a:t>3</a:t>
            </a:r>
            <a:endParaRPr b="1"/>
          </a:p>
        </p:txBody>
      </p:sp>
      <p:pic>
        <p:nvPicPr>
          <p:cNvPr id="132" name="Google Shape;132;p16">
            <a:extLst>
              <a:ext uri="{FF2B5EF4-FFF2-40B4-BE49-F238E27FC236}">
                <a16:creationId xmlns:a16="http://schemas.microsoft.com/office/drawing/2014/main" id="{164CE8B7-AA58-8BF7-B419-28CFAC11D0A1}"/>
              </a:ext>
            </a:extLst>
          </p:cNvPr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2735625" y="4709463"/>
            <a:ext cx="722400" cy="741164"/>
          </a:xfrm>
          <a:prstGeom prst="rect">
            <a:avLst/>
          </a:prstGeom>
          <a:noFill/>
          <a:ln>
            <a:noFill/>
          </a:ln>
        </p:spPr>
      </p:pic>
      <p:pic>
        <p:nvPicPr>
          <p:cNvPr id="133" name="Google Shape;133;p16">
            <a:extLst>
              <a:ext uri="{FF2B5EF4-FFF2-40B4-BE49-F238E27FC236}">
                <a16:creationId xmlns:a16="http://schemas.microsoft.com/office/drawing/2014/main" id="{26BA7903-5CA2-A52F-56C6-FFD97F41FFA5}"/>
              </a:ext>
            </a:extLst>
          </p:cNvPr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3651089" y="4761326"/>
            <a:ext cx="621325" cy="637457"/>
          </a:xfrm>
          <a:prstGeom prst="rect">
            <a:avLst/>
          </a:prstGeom>
          <a:noFill/>
          <a:ln>
            <a:noFill/>
          </a:ln>
        </p:spPr>
      </p:pic>
      <p:pic>
        <p:nvPicPr>
          <p:cNvPr id="134" name="Google Shape;134;p16">
            <a:extLst>
              <a:ext uri="{FF2B5EF4-FFF2-40B4-BE49-F238E27FC236}">
                <a16:creationId xmlns:a16="http://schemas.microsoft.com/office/drawing/2014/main" id="{21F08F1B-EAA5-4337-A31B-FD9BA502FEB8}"/>
              </a:ext>
            </a:extLst>
          </p:cNvPr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4483950" y="4709463"/>
            <a:ext cx="722400" cy="741164"/>
          </a:xfrm>
          <a:prstGeom prst="rect">
            <a:avLst/>
          </a:prstGeom>
          <a:noFill/>
          <a:ln>
            <a:noFill/>
          </a:ln>
        </p:spPr>
      </p:pic>
      <p:pic>
        <p:nvPicPr>
          <p:cNvPr id="135" name="Google Shape;135;p16">
            <a:extLst>
              <a:ext uri="{FF2B5EF4-FFF2-40B4-BE49-F238E27FC236}">
                <a16:creationId xmlns:a16="http://schemas.microsoft.com/office/drawing/2014/main" id="{D9BB51D4-E42A-B077-D7D2-F81D5FF95729}"/>
              </a:ext>
            </a:extLst>
          </p:cNvPr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5358075" y="4709463"/>
            <a:ext cx="722400" cy="741164"/>
          </a:xfrm>
          <a:prstGeom prst="rect">
            <a:avLst/>
          </a:prstGeom>
          <a:noFill/>
          <a:ln>
            <a:noFill/>
          </a:ln>
        </p:spPr>
      </p:pic>
      <p:pic>
        <p:nvPicPr>
          <p:cNvPr id="136" name="Google Shape;136;p16">
            <a:extLst>
              <a:ext uri="{FF2B5EF4-FFF2-40B4-BE49-F238E27FC236}">
                <a16:creationId xmlns:a16="http://schemas.microsoft.com/office/drawing/2014/main" id="{8EA38AF5-0BB5-FCD1-E55A-F22D5CBBFDD1}"/>
              </a:ext>
            </a:extLst>
          </p:cNvPr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6703388" y="4657613"/>
            <a:ext cx="722400" cy="741164"/>
          </a:xfrm>
          <a:prstGeom prst="rect">
            <a:avLst/>
          </a:prstGeom>
          <a:noFill/>
          <a:ln>
            <a:noFill/>
          </a:ln>
        </p:spPr>
      </p:pic>
      <p:pic>
        <p:nvPicPr>
          <p:cNvPr id="137" name="Google Shape;137;p16">
            <a:extLst>
              <a:ext uri="{FF2B5EF4-FFF2-40B4-BE49-F238E27FC236}">
                <a16:creationId xmlns:a16="http://schemas.microsoft.com/office/drawing/2014/main" id="{03C497E0-C5D5-EB29-03A2-0713D0BC19F3}"/>
              </a:ext>
            </a:extLst>
          </p:cNvPr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8148126" y="4709451"/>
            <a:ext cx="621325" cy="637457"/>
          </a:xfrm>
          <a:prstGeom prst="rect">
            <a:avLst/>
          </a:prstGeom>
          <a:noFill/>
          <a:ln>
            <a:noFill/>
          </a:ln>
        </p:spPr>
      </p:pic>
      <p:pic>
        <p:nvPicPr>
          <p:cNvPr id="138" name="Google Shape;138;p16">
            <a:extLst>
              <a:ext uri="{FF2B5EF4-FFF2-40B4-BE49-F238E27FC236}">
                <a16:creationId xmlns:a16="http://schemas.microsoft.com/office/drawing/2014/main" id="{456F854A-BF9D-E89C-49AA-D81124018552}"/>
              </a:ext>
            </a:extLst>
          </p:cNvPr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6753926" y="3772276"/>
            <a:ext cx="621325" cy="637457"/>
          </a:xfrm>
          <a:prstGeom prst="rect">
            <a:avLst/>
          </a:prstGeom>
          <a:noFill/>
          <a:ln>
            <a:noFill/>
          </a:ln>
        </p:spPr>
      </p:pic>
      <p:sp>
        <p:nvSpPr>
          <p:cNvPr id="139" name="Google Shape;139;p16">
            <a:extLst>
              <a:ext uri="{FF2B5EF4-FFF2-40B4-BE49-F238E27FC236}">
                <a16:creationId xmlns:a16="http://schemas.microsoft.com/office/drawing/2014/main" id="{E8B02147-DFEF-E7B6-0406-39085E474052}"/>
              </a:ext>
            </a:extLst>
          </p:cNvPr>
          <p:cNvSpPr txBox="1"/>
          <p:nvPr/>
        </p:nvSpPr>
        <p:spPr>
          <a:xfrm>
            <a:off x="1760900" y="5869001"/>
            <a:ext cx="840900" cy="4616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algn="ctr"/>
            <a:r>
              <a:rPr lang="en" b="1"/>
              <a:t>4</a:t>
            </a:r>
            <a:endParaRPr b="1"/>
          </a:p>
        </p:txBody>
      </p:sp>
      <p:pic>
        <p:nvPicPr>
          <p:cNvPr id="140" name="Google Shape;140;p16">
            <a:extLst>
              <a:ext uri="{FF2B5EF4-FFF2-40B4-BE49-F238E27FC236}">
                <a16:creationId xmlns:a16="http://schemas.microsoft.com/office/drawing/2014/main" id="{4661B24B-8715-191D-4791-0C9BD4AD99E0}"/>
              </a:ext>
            </a:extLst>
          </p:cNvPr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2735625" y="5698513"/>
            <a:ext cx="722400" cy="741164"/>
          </a:xfrm>
          <a:prstGeom prst="rect">
            <a:avLst/>
          </a:prstGeom>
          <a:noFill/>
          <a:ln>
            <a:noFill/>
          </a:ln>
        </p:spPr>
      </p:pic>
      <p:pic>
        <p:nvPicPr>
          <p:cNvPr id="141" name="Google Shape;141;p16">
            <a:extLst>
              <a:ext uri="{FF2B5EF4-FFF2-40B4-BE49-F238E27FC236}">
                <a16:creationId xmlns:a16="http://schemas.microsoft.com/office/drawing/2014/main" id="{BC3A1BCD-91AE-005F-CFD0-AD3220D11234}"/>
              </a:ext>
            </a:extLst>
          </p:cNvPr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3660314" y="5698526"/>
            <a:ext cx="621325" cy="637457"/>
          </a:xfrm>
          <a:prstGeom prst="rect">
            <a:avLst/>
          </a:prstGeom>
          <a:noFill/>
          <a:ln>
            <a:noFill/>
          </a:ln>
        </p:spPr>
      </p:pic>
      <p:pic>
        <p:nvPicPr>
          <p:cNvPr id="142" name="Google Shape;142;p16">
            <a:extLst>
              <a:ext uri="{FF2B5EF4-FFF2-40B4-BE49-F238E27FC236}">
                <a16:creationId xmlns:a16="http://schemas.microsoft.com/office/drawing/2014/main" id="{C055AE89-5424-5073-86DB-14DCA4A794CC}"/>
              </a:ext>
            </a:extLst>
          </p:cNvPr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4483950" y="5698513"/>
            <a:ext cx="722400" cy="741164"/>
          </a:xfrm>
          <a:prstGeom prst="rect">
            <a:avLst/>
          </a:prstGeom>
          <a:noFill/>
          <a:ln>
            <a:noFill/>
          </a:ln>
        </p:spPr>
      </p:pic>
      <p:pic>
        <p:nvPicPr>
          <p:cNvPr id="143" name="Google Shape;143;p16">
            <a:extLst>
              <a:ext uri="{FF2B5EF4-FFF2-40B4-BE49-F238E27FC236}">
                <a16:creationId xmlns:a16="http://schemas.microsoft.com/office/drawing/2014/main" id="{B8C26AF0-7F4E-768F-F945-C89E09A16257}"/>
              </a:ext>
            </a:extLst>
          </p:cNvPr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8102100" y="5646638"/>
            <a:ext cx="722400" cy="741164"/>
          </a:xfrm>
          <a:prstGeom prst="rect">
            <a:avLst/>
          </a:prstGeom>
          <a:noFill/>
          <a:ln>
            <a:noFill/>
          </a:ln>
        </p:spPr>
      </p:pic>
      <p:pic>
        <p:nvPicPr>
          <p:cNvPr id="144" name="Google Shape;144;p16">
            <a:extLst>
              <a:ext uri="{FF2B5EF4-FFF2-40B4-BE49-F238E27FC236}">
                <a16:creationId xmlns:a16="http://schemas.microsoft.com/office/drawing/2014/main" id="{5FEB8110-8092-BDD1-1D2E-B315C1873AA7}"/>
              </a:ext>
            </a:extLst>
          </p:cNvPr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5384089" y="3772276"/>
            <a:ext cx="621325" cy="637457"/>
          </a:xfrm>
          <a:prstGeom prst="rect">
            <a:avLst/>
          </a:prstGeom>
          <a:noFill/>
          <a:ln>
            <a:noFill/>
          </a:ln>
        </p:spPr>
      </p:pic>
      <p:pic>
        <p:nvPicPr>
          <p:cNvPr id="145" name="Google Shape;145;p16">
            <a:extLst>
              <a:ext uri="{FF2B5EF4-FFF2-40B4-BE49-F238E27FC236}">
                <a16:creationId xmlns:a16="http://schemas.microsoft.com/office/drawing/2014/main" id="{14DFF89F-D91B-AC2A-BD00-E62BD2DE9CC6}"/>
              </a:ext>
            </a:extLst>
          </p:cNvPr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5390701" y="5750376"/>
            <a:ext cx="621325" cy="637457"/>
          </a:xfrm>
          <a:prstGeom prst="rect">
            <a:avLst/>
          </a:prstGeom>
          <a:noFill/>
          <a:ln>
            <a:noFill/>
          </a:ln>
        </p:spPr>
      </p:pic>
      <p:sp>
        <p:nvSpPr>
          <p:cNvPr id="146" name="Google Shape;146;p16">
            <a:extLst>
              <a:ext uri="{FF2B5EF4-FFF2-40B4-BE49-F238E27FC236}">
                <a16:creationId xmlns:a16="http://schemas.microsoft.com/office/drawing/2014/main" id="{B58A3C8C-1608-8AEB-B559-DD0D1282413E}"/>
              </a:ext>
            </a:extLst>
          </p:cNvPr>
          <p:cNvSpPr txBox="1"/>
          <p:nvPr/>
        </p:nvSpPr>
        <p:spPr>
          <a:xfrm>
            <a:off x="1666250" y="2331176"/>
            <a:ext cx="1137000" cy="4616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algn="ctr"/>
            <a:r>
              <a:rPr lang="en" b="1">
                <a:solidFill>
                  <a:srgbClr val="598E00"/>
                </a:solidFill>
              </a:rPr>
              <a:t>weights</a:t>
            </a:r>
            <a:endParaRPr b="1">
              <a:solidFill>
                <a:srgbClr val="598E00"/>
              </a:solidFill>
            </a:endParaRPr>
          </a:p>
        </p:txBody>
      </p:sp>
      <p:sp>
        <p:nvSpPr>
          <p:cNvPr id="147" name="Google Shape;147;p16">
            <a:extLst>
              <a:ext uri="{FF2B5EF4-FFF2-40B4-BE49-F238E27FC236}">
                <a16:creationId xmlns:a16="http://schemas.microsoft.com/office/drawing/2014/main" id="{6979C7E1-F73F-B44E-FE91-75F4A3B47944}"/>
              </a:ext>
            </a:extLst>
          </p:cNvPr>
          <p:cNvSpPr txBox="1"/>
          <p:nvPr/>
        </p:nvSpPr>
        <p:spPr>
          <a:xfrm>
            <a:off x="2836713" y="2331176"/>
            <a:ext cx="520200" cy="4616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algn="ctr"/>
            <a:r>
              <a:rPr lang="en" b="1">
                <a:solidFill>
                  <a:srgbClr val="598E00"/>
                </a:solidFill>
              </a:rPr>
              <a:t>1</a:t>
            </a:r>
            <a:endParaRPr b="1">
              <a:solidFill>
                <a:srgbClr val="598E00"/>
              </a:solidFill>
            </a:endParaRPr>
          </a:p>
        </p:txBody>
      </p:sp>
      <p:sp>
        <p:nvSpPr>
          <p:cNvPr id="148" name="Google Shape;148;p16">
            <a:extLst>
              <a:ext uri="{FF2B5EF4-FFF2-40B4-BE49-F238E27FC236}">
                <a16:creationId xmlns:a16="http://schemas.microsoft.com/office/drawing/2014/main" id="{8D58F30E-34B1-5CC3-1525-6477E8ABF156}"/>
              </a:ext>
            </a:extLst>
          </p:cNvPr>
          <p:cNvSpPr txBox="1"/>
          <p:nvPr/>
        </p:nvSpPr>
        <p:spPr>
          <a:xfrm>
            <a:off x="3764263" y="2331164"/>
            <a:ext cx="520200" cy="4616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algn="ctr"/>
            <a:r>
              <a:rPr lang="en" b="1">
                <a:solidFill>
                  <a:srgbClr val="598E00"/>
                </a:solidFill>
              </a:rPr>
              <a:t>1</a:t>
            </a:r>
            <a:endParaRPr b="1">
              <a:solidFill>
                <a:srgbClr val="598E00"/>
              </a:solidFill>
            </a:endParaRPr>
          </a:p>
        </p:txBody>
      </p:sp>
      <p:sp>
        <p:nvSpPr>
          <p:cNvPr id="149" name="Google Shape;149;p16">
            <a:extLst>
              <a:ext uri="{FF2B5EF4-FFF2-40B4-BE49-F238E27FC236}">
                <a16:creationId xmlns:a16="http://schemas.microsoft.com/office/drawing/2014/main" id="{3715737E-EAE8-CB37-8F91-F7BCB9ACDCAE}"/>
              </a:ext>
            </a:extLst>
          </p:cNvPr>
          <p:cNvSpPr txBox="1"/>
          <p:nvPr/>
        </p:nvSpPr>
        <p:spPr>
          <a:xfrm>
            <a:off x="4638413" y="2331176"/>
            <a:ext cx="520200" cy="4616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algn="ctr"/>
            <a:r>
              <a:rPr lang="en" b="1">
                <a:solidFill>
                  <a:srgbClr val="598E00"/>
                </a:solidFill>
              </a:rPr>
              <a:t>1</a:t>
            </a:r>
            <a:endParaRPr b="1">
              <a:solidFill>
                <a:srgbClr val="598E00"/>
              </a:solidFill>
            </a:endParaRPr>
          </a:p>
        </p:txBody>
      </p:sp>
      <p:sp>
        <p:nvSpPr>
          <p:cNvPr id="150" name="Google Shape;150;p16">
            <a:extLst>
              <a:ext uri="{FF2B5EF4-FFF2-40B4-BE49-F238E27FC236}">
                <a16:creationId xmlns:a16="http://schemas.microsoft.com/office/drawing/2014/main" id="{53A06D89-224C-5189-23E0-908F75CE2766}"/>
              </a:ext>
            </a:extLst>
          </p:cNvPr>
          <p:cNvSpPr txBox="1"/>
          <p:nvPr/>
        </p:nvSpPr>
        <p:spPr>
          <a:xfrm>
            <a:off x="5459163" y="2331176"/>
            <a:ext cx="520200" cy="4616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algn="ctr"/>
            <a:r>
              <a:rPr lang="en" b="1">
                <a:solidFill>
                  <a:srgbClr val="598E00"/>
                </a:solidFill>
              </a:rPr>
              <a:t>1</a:t>
            </a:r>
            <a:endParaRPr b="1">
              <a:solidFill>
                <a:srgbClr val="598E00"/>
              </a:solidFill>
            </a:endParaRPr>
          </a:p>
        </p:txBody>
      </p:sp>
      <p:sp>
        <p:nvSpPr>
          <p:cNvPr id="151" name="Google Shape;151;p16">
            <a:extLst>
              <a:ext uri="{FF2B5EF4-FFF2-40B4-BE49-F238E27FC236}">
                <a16:creationId xmlns:a16="http://schemas.microsoft.com/office/drawing/2014/main" id="{7AAE1D65-5B84-8737-705F-FF19C6D0BEF6}"/>
              </a:ext>
            </a:extLst>
          </p:cNvPr>
          <p:cNvSpPr txBox="1"/>
          <p:nvPr/>
        </p:nvSpPr>
        <p:spPr>
          <a:xfrm>
            <a:off x="2836713" y="3396376"/>
            <a:ext cx="520200" cy="4616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algn="ctr"/>
            <a:r>
              <a:rPr lang="en" b="1">
                <a:solidFill>
                  <a:srgbClr val="598E00"/>
                </a:solidFill>
              </a:rPr>
              <a:t>1</a:t>
            </a:r>
            <a:endParaRPr b="1">
              <a:solidFill>
                <a:srgbClr val="598E00"/>
              </a:solidFill>
            </a:endParaRPr>
          </a:p>
        </p:txBody>
      </p:sp>
      <p:sp>
        <p:nvSpPr>
          <p:cNvPr id="152" name="Google Shape;152;p16">
            <a:extLst>
              <a:ext uri="{FF2B5EF4-FFF2-40B4-BE49-F238E27FC236}">
                <a16:creationId xmlns:a16="http://schemas.microsoft.com/office/drawing/2014/main" id="{FC92B90E-37FB-B7FE-FC6E-AB9FF7A47103}"/>
              </a:ext>
            </a:extLst>
          </p:cNvPr>
          <p:cNvSpPr txBox="1"/>
          <p:nvPr/>
        </p:nvSpPr>
        <p:spPr>
          <a:xfrm>
            <a:off x="3764263" y="3396364"/>
            <a:ext cx="520200" cy="4616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algn="ctr"/>
            <a:r>
              <a:rPr lang="en" b="1">
                <a:solidFill>
                  <a:srgbClr val="598E00"/>
                </a:solidFill>
              </a:rPr>
              <a:t>1/2</a:t>
            </a:r>
            <a:endParaRPr b="1">
              <a:solidFill>
                <a:srgbClr val="598E00"/>
              </a:solidFill>
            </a:endParaRPr>
          </a:p>
        </p:txBody>
      </p:sp>
      <p:sp>
        <p:nvSpPr>
          <p:cNvPr id="153" name="Google Shape;153;p16">
            <a:extLst>
              <a:ext uri="{FF2B5EF4-FFF2-40B4-BE49-F238E27FC236}">
                <a16:creationId xmlns:a16="http://schemas.microsoft.com/office/drawing/2014/main" id="{C0532D3E-1B7B-7242-D58A-A80A4EB5DB1D}"/>
              </a:ext>
            </a:extLst>
          </p:cNvPr>
          <p:cNvSpPr txBox="1"/>
          <p:nvPr/>
        </p:nvSpPr>
        <p:spPr>
          <a:xfrm>
            <a:off x="4638413" y="3396376"/>
            <a:ext cx="520200" cy="4616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algn="ctr"/>
            <a:r>
              <a:rPr lang="en" b="1">
                <a:solidFill>
                  <a:srgbClr val="598E00"/>
                </a:solidFill>
              </a:rPr>
              <a:t>1</a:t>
            </a:r>
            <a:endParaRPr b="1">
              <a:solidFill>
                <a:srgbClr val="598E00"/>
              </a:solidFill>
            </a:endParaRPr>
          </a:p>
        </p:txBody>
      </p:sp>
      <p:sp>
        <p:nvSpPr>
          <p:cNvPr id="154" name="Google Shape;154;p16">
            <a:extLst>
              <a:ext uri="{FF2B5EF4-FFF2-40B4-BE49-F238E27FC236}">
                <a16:creationId xmlns:a16="http://schemas.microsoft.com/office/drawing/2014/main" id="{246B5D37-B032-BC1B-A76C-AD0BB82E377E}"/>
              </a:ext>
            </a:extLst>
          </p:cNvPr>
          <p:cNvSpPr txBox="1"/>
          <p:nvPr/>
        </p:nvSpPr>
        <p:spPr>
          <a:xfrm>
            <a:off x="5459163" y="3396376"/>
            <a:ext cx="520200" cy="4616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algn="ctr"/>
            <a:r>
              <a:rPr lang="en" b="1">
                <a:solidFill>
                  <a:srgbClr val="598E00"/>
                </a:solidFill>
              </a:rPr>
              <a:t>1</a:t>
            </a:r>
            <a:endParaRPr b="1">
              <a:solidFill>
                <a:srgbClr val="598E00"/>
              </a:solidFill>
            </a:endParaRPr>
          </a:p>
        </p:txBody>
      </p:sp>
      <p:sp>
        <p:nvSpPr>
          <p:cNvPr id="155" name="Google Shape;155;p16">
            <a:extLst>
              <a:ext uri="{FF2B5EF4-FFF2-40B4-BE49-F238E27FC236}">
                <a16:creationId xmlns:a16="http://schemas.microsoft.com/office/drawing/2014/main" id="{0A5B4BB0-E37D-CDB7-D1C4-D7E94690DF40}"/>
              </a:ext>
            </a:extLst>
          </p:cNvPr>
          <p:cNvSpPr txBox="1"/>
          <p:nvPr/>
        </p:nvSpPr>
        <p:spPr>
          <a:xfrm>
            <a:off x="2836700" y="4385426"/>
            <a:ext cx="520200" cy="4616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algn="ctr"/>
            <a:r>
              <a:rPr lang="en" b="1">
                <a:solidFill>
                  <a:srgbClr val="598E00"/>
                </a:solidFill>
              </a:rPr>
              <a:t>1</a:t>
            </a:r>
            <a:endParaRPr b="1">
              <a:solidFill>
                <a:srgbClr val="598E00"/>
              </a:solidFill>
            </a:endParaRPr>
          </a:p>
        </p:txBody>
      </p:sp>
      <p:sp>
        <p:nvSpPr>
          <p:cNvPr id="156" name="Google Shape;156;p16">
            <a:extLst>
              <a:ext uri="{FF2B5EF4-FFF2-40B4-BE49-F238E27FC236}">
                <a16:creationId xmlns:a16="http://schemas.microsoft.com/office/drawing/2014/main" id="{EF429C40-7C93-95FC-C639-8C2FE3A872A4}"/>
              </a:ext>
            </a:extLst>
          </p:cNvPr>
          <p:cNvSpPr txBox="1"/>
          <p:nvPr/>
        </p:nvSpPr>
        <p:spPr>
          <a:xfrm>
            <a:off x="3764250" y="4385414"/>
            <a:ext cx="520200" cy="4616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algn="ctr"/>
            <a:r>
              <a:rPr lang="en" b="1">
                <a:solidFill>
                  <a:srgbClr val="598E00"/>
                </a:solidFill>
              </a:rPr>
              <a:t>1/2</a:t>
            </a:r>
            <a:endParaRPr b="1">
              <a:solidFill>
                <a:srgbClr val="598E00"/>
              </a:solidFill>
            </a:endParaRPr>
          </a:p>
        </p:txBody>
      </p:sp>
      <p:sp>
        <p:nvSpPr>
          <p:cNvPr id="157" name="Google Shape;157;p16">
            <a:extLst>
              <a:ext uri="{FF2B5EF4-FFF2-40B4-BE49-F238E27FC236}">
                <a16:creationId xmlns:a16="http://schemas.microsoft.com/office/drawing/2014/main" id="{0CB7A950-9742-A4DB-FC88-F10CA3A9EEEC}"/>
              </a:ext>
            </a:extLst>
          </p:cNvPr>
          <p:cNvSpPr txBox="1"/>
          <p:nvPr/>
        </p:nvSpPr>
        <p:spPr>
          <a:xfrm>
            <a:off x="4638400" y="4385426"/>
            <a:ext cx="520200" cy="4616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algn="ctr"/>
            <a:r>
              <a:rPr lang="en" b="1">
                <a:solidFill>
                  <a:srgbClr val="598E00"/>
                </a:solidFill>
              </a:rPr>
              <a:t>1/2</a:t>
            </a:r>
            <a:endParaRPr b="1">
              <a:solidFill>
                <a:srgbClr val="598E00"/>
              </a:solidFill>
            </a:endParaRPr>
          </a:p>
        </p:txBody>
      </p:sp>
      <p:sp>
        <p:nvSpPr>
          <p:cNvPr id="158" name="Google Shape;158;p16">
            <a:extLst>
              <a:ext uri="{FF2B5EF4-FFF2-40B4-BE49-F238E27FC236}">
                <a16:creationId xmlns:a16="http://schemas.microsoft.com/office/drawing/2014/main" id="{9249926A-6A1F-2CC9-A939-AAEF57E384F1}"/>
              </a:ext>
            </a:extLst>
          </p:cNvPr>
          <p:cNvSpPr txBox="1"/>
          <p:nvPr/>
        </p:nvSpPr>
        <p:spPr>
          <a:xfrm>
            <a:off x="5459150" y="4385426"/>
            <a:ext cx="520200" cy="4616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algn="ctr"/>
            <a:r>
              <a:rPr lang="en" b="1">
                <a:solidFill>
                  <a:srgbClr val="598E00"/>
                </a:solidFill>
              </a:rPr>
              <a:t>1</a:t>
            </a:r>
            <a:endParaRPr b="1">
              <a:solidFill>
                <a:srgbClr val="598E00"/>
              </a:solidFill>
            </a:endParaRPr>
          </a:p>
        </p:txBody>
      </p:sp>
      <p:sp>
        <p:nvSpPr>
          <p:cNvPr id="159" name="Google Shape;159;p16">
            <a:extLst>
              <a:ext uri="{FF2B5EF4-FFF2-40B4-BE49-F238E27FC236}">
                <a16:creationId xmlns:a16="http://schemas.microsoft.com/office/drawing/2014/main" id="{14C22B90-83DF-FB6A-0BBB-8C69B5C6AEDE}"/>
              </a:ext>
            </a:extLst>
          </p:cNvPr>
          <p:cNvSpPr txBox="1"/>
          <p:nvPr/>
        </p:nvSpPr>
        <p:spPr>
          <a:xfrm>
            <a:off x="2836713" y="5374476"/>
            <a:ext cx="520200" cy="4616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algn="ctr"/>
            <a:r>
              <a:rPr lang="en" b="1">
                <a:solidFill>
                  <a:srgbClr val="598E00"/>
                </a:solidFill>
              </a:rPr>
              <a:t>1/2</a:t>
            </a:r>
            <a:endParaRPr b="1">
              <a:solidFill>
                <a:srgbClr val="598E00"/>
              </a:solidFill>
            </a:endParaRPr>
          </a:p>
        </p:txBody>
      </p:sp>
      <p:sp>
        <p:nvSpPr>
          <p:cNvPr id="160" name="Google Shape;160;p16">
            <a:extLst>
              <a:ext uri="{FF2B5EF4-FFF2-40B4-BE49-F238E27FC236}">
                <a16:creationId xmlns:a16="http://schemas.microsoft.com/office/drawing/2014/main" id="{98CD1342-888F-0FE8-54FE-903BD099CA22}"/>
              </a:ext>
            </a:extLst>
          </p:cNvPr>
          <p:cNvSpPr txBox="1"/>
          <p:nvPr/>
        </p:nvSpPr>
        <p:spPr>
          <a:xfrm>
            <a:off x="3764263" y="5374464"/>
            <a:ext cx="520200" cy="4616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algn="ctr"/>
            <a:r>
              <a:rPr lang="en" b="1">
                <a:solidFill>
                  <a:srgbClr val="598E00"/>
                </a:solidFill>
              </a:rPr>
              <a:t>1/2</a:t>
            </a:r>
            <a:endParaRPr b="1">
              <a:solidFill>
                <a:srgbClr val="598E00"/>
              </a:solidFill>
            </a:endParaRPr>
          </a:p>
        </p:txBody>
      </p:sp>
      <p:sp>
        <p:nvSpPr>
          <p:cNvPr id="161" name="Google Shape;161;p16">
            <a:extLst>
              <a:ext uri="{FF2B5EF4-FFF2-40B4-BE49-F238E27FC236}">
                <a16:creationId xmlns:a16="http://schemas.microsoft.com/office/drawing/2014/main" id="{9B859640-0F60-0BD8-1D8A-658025CF24FF}"/>
              </a:ext>
            </a:extLst>
          </p:cNvPr>
          <p:cNvSpPr txBox="1"/>
          <p:nvPr/>
        </p:nvSpPr>
        <p:spPr>
          <a:xfrm>
            <a:off x="4638413" y="5374476"/>
            <a:ext cx="520200" cy="4616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algn="ctr"/>
            <a:r>
              <a:rPr lang="en" b="1">
                <a:solidFill>
                  <a:srgbClr val="598E00"/>
                </a:solidFill>
              </a:rPr>
              <a:t>1/4</a:t>
            </a:r>
            <a:endParaRPr b="1">
              <a:solidFill>
                <a:srgbClr val="598E00"/>
              </a:solidFill>
            </a:endParaRPr>
          </a:p>
        </p:txBody>
      </p:sp>
      <p:sp>
        <p:nvSpPr>
          <p:cNvPr id="162" name="Google Shape;162;p16">
            <a:extLst>
              <a:ext uri="{FF2B5EF4-FFF2-40B4-BE49-F238E27FC236}">
                <a16:creationId xmlns:a16="http://schemas.microsoft.com/office/drawing/2014/main" id="{B673293C-A827-7802-E2BA-B2806382C56D}"/>
              </a:ext>
            </a:extLst>
          </p:cNvPr>
          <p:cNvSpPr txBox="1"/>
          <p:nvPr/>
        </p:nvSpPr>
        <p:spPr>
          <a:xfrm>
            <a:off x="5459163" y="5374476"/>
            <a:ext cx="520200" cy="4616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algn="ctr"/>
            <a:r>
              <a:rPr lang="en" b="1">
                <a:solidFill>
                  <a:srgbClr val="598E00"/>
                </a:solidFill>
              </a:rPr>
              <a:t>1/2</a:t>
            </a:r>
            <a:endParaRPr b="1">
              <a:solidFill>
                <a:srgbClr val="598E00"/>
              </a:solidFill>
            </a:endParaRPr>
          </a:p>
        </p:txBody>
      </p:sp>
      <p:sp>
        <p:nvSpPr>
          <p:cNvPr id="163" name="Google Shape;163;p16">
            <a:extLst>
              <a:ext uri="{FF2B5EF4-FFF2-40B4-BE49-F238E27FC236}">
                <a16:creationId xmlns:a16="http://schemas.microsoft.com/office/drawing/2014/main" id="{9DC82142-7E81-BF1F-FCD8-F9367E2BB1B2}"/>
              </a:ext>
            </a:extLst>
          </p:cNvPr>
          <p:cNvSpPr txBox="1"/>
          <p:nvPr/>
        </p:nvSpPr>
        <p:spPr>
          <a:xfrm>
            <a:off x="2836688" y="6363526"/>
            <a:ext cx="520200" cy="4616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algn="ctr"/>
            <a:r>
              <a:rPr lang="en" b="1">
                <a:solidFill>
                  <a:srgbClr val="598E00"/>
                </a:solidFill>
              </a:rPr>
              <a:t>1/2</a:t>
            </a:r>
            <a:endParaRPr b="1">
              <a:solidFill>
                <a:srgbClr val="598E00"/>
              </a:solidFill>
            </a:endParaRPr>
          </a:p>
        </p:txBody>
      </p:sp>
      <p:sp>
        <p:nvSpPr>
          <p:cNvPr id="164" name="Google Shape;164;p16">
            <a:extLst>
              <a:ext uri="{FF2B5EF4-FFF2-40B4-BE49-F238E27FC236}">
                <a16:creationId xmlns:a16="http://schemas.microsoft.com/office/drawing/2014/main" id="{DA853D89-1A00-02BA-853C-5A62AF815489}"/>
              </a:ext>
            </a:extLst>
          </p:cNvPr>
          <p:cNvSpPr txBox="1"/>
          <p:nvPr/>
        </p:nvSpPr>
        <p:spPr>
          <a:xfrm>
            <a:off x="3764238" y="6363514"/>
            <a:ext cx="520200" cy="4616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algn="ctr"/>
            <a:r>
              <a:rPr lang="en" b="1">
                <a:solidFill>
                  <a:srgbClr val="598E00"/>
                </a:solidFill>
              </a:rPr>
              <a:t>1/4</a:t>
            </a:r>
            <a:endParaRPr b="1">
              <a:solidFill>
                <a:srgbClr val="598E00"/>
              </a:solidFill>
            </a:endParaRPr>
          </a:p>
        </p:txBody>
      </p:sp>
      <p:sp>
        <p:nvSpPr>
          <p:cNvPr id="165" name="Google Shape;165;p16">
            <a:extLst>
              <a:ext uri="{FF2B5EF4-FFF2-40B4-BE49-F238E27FC236}">
                <a16:creationId xmlns:a16="http://schemas.microsoft.com/office/drawing/2014/main" id="{B50D57DC-B311-7F70-F438-392DD25F851F}"/>
              </a:ext>
            </a:extLst>
          </p:cNvPr>
          <p:cNvSpPr txBox="1"/>
          <p:nvPr/>
        </p:nvSpPr>
        <p:spPr>
          <a:xfrm>
            <a:off x="4638388" y="6363526"/>
            <a:ext cx="520200" cy="4616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algn="ctr"/>
            <a:r>
              <a:rPr lang="en" b="1">
                <a:solidFill>
                  <a:srgbClr val="598E00"/>
                </a:solidFill>
              </a:rPr>
              <a:t>1/4</a:t>
            </a:r>
            <a:endParaRPr b="1">
              <a:solidFill>
                <a:srgbClr val="598E00"/>
              </a:solidFill>
            </a:endParaRPr>
          </a:p>
        </p:txBody>
      </p:sp>
      <p:sp>
        <p:nvSpPr>
          <p:cNvPr id="166" name="Google Shape;166;p16">
            <a:extLst>
              <a:ext uri="{FF2B5EF4-FFF2-40B4-BE49-F238E27FC236}">
                <a16:creationId xmlns:a16="http://schemas.microsoft.com/office/drawing/2014/main" id="{E3160C40-898B-0286-2608-39AEDE0FAB90}"/>
              </a:ext>
            </a:extLst>
          </p:cNvPr>
          <p:cNvSpPr txBox="1"/>
          <p:nvPr/>
        </p:nvSpPr>
        <p:spPr>
          <a:xfrm>
            <a:off x="5459138" y="6363526"/>
            <a:ext cx="520200" cy="4616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algn="ctr"/>
            <a:r>
              <a:rPr lang="en" b="1">
                <a:solidFill>
                  <a:srgbClr val="598E00"/>
                </a:solidFill>
              </a:rPr>
              <a:t>1/4</a:t>
            </a:r>
            <a:endParaRPr b="1">
              <a:solidFill>
                <a:srgbClr val="598E00"/>
              </a:solidFill>
            </a:endParaRPr>
          </a:p>
        </p:txBody>
      </p:sp>
      <p:pic>
        <p:nvPicPr>
          <p:cNvPr id="167" name="Google Shape;167;p16">
            <a:extLst>
              <a:ext uri="{FF2B5EF4-FFF2-40B4-BE49-F238E27FC236}">
                <a16:creationId xmlns:a16="http://schemas.microsoft.com/office/drawing/2014/main" id="{1CE40D1E-EDB5-B745-13F3-1C81F4F802A2}"/>
              </a:ext>
            </a:extLst>
          </p:cNvPr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6753914" y="5750376"/>
            <a:ext cx="621325" cy="637457"/>
          </a:xfrm>
          <a:prstGeom prst="rect">
            <a:avLst/>
          </a:prstGeom>
          <a:noFill/>
          <a:ln>
            <a:noFill/>
          </a:ln>
        </p:spPr>
      </p:pic>
      <p:sp>
        <p:nvSpPr>
          <p:cNvPr id="64" name="Title 1">
            <a:extLst>
              <a:ext uri="{FF2B5EF4-FFF2-40B4-BE49-F238E27FC236}">
                <a16:creationId xmlns:a16="http://schemas.microsoft.com/office/drawing/2014/main" id="{ACEB60D0-EE73-CE08-3D21-223EFCECDE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C00000"/>
                </a:solidFill>
              </a:rPr>
              <a:t>Weighted Majority (</a:t>
            </a:r>
            <a:r>
              <a:rPr lang="en-US" dirty="0" err="1">
                <a:solidFill>
                  <a:srgbClr val="C00000"/>
                </a:solidFill>
              </a:rPr>
              <a:t>Littlestone</a:t>
            </a:r>
            <a:r>
              <a:rPr lang="en-US" dirty="0">
                <a:solidFill>
                  <a:srgbClr val="C00000"/>
                </a:solidFill>
              </a:rPr>
              <a:t>, </a:t>
            </a:r>
            <a:r>
              <a:rPr lang="en-US" dirty="0" err="1">
                <a:solidFill>
                  <a:srgbClr val="C00000"/>
                </a:solidFill>
              </a:rPr>
              <a:t>Warmuth</a:t>
            </a:r>
            <a:r>
              <a:rPr lang="en-US" dirty="0">
                <a:solidFill>
                  <a:srgbClr val="C00000"/>
                </a:solidFill>
              </a:rPr>
              <a:t> 89)</a:t>
            </a:r>
          </a:p>
        </p:txBody>
      </p:sp>
    </p:spTree>
    <p:extLst>
      <p:ext uri="{BB962C8B-B14F-4D97-AF65-F5344CB8AC3E}">
        <p14:creationId xmlns:p14="http://schemas.microsoft.com/office/powerpoint/2010/main" val="350542129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CAD0583-8948-FCD7-46AC-FCAA1CEE8B6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B70A57-1667-57BD-E18A-386AF4DA1C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C00000"/>
                </a:solidFill>
              </a:rPr>
              <a:t>Weighted Majority (</a:t>
            </a:r>
            <a:r>
              <a:rPr lang="en-US" dirty="0" err="1">
                <a:solidFill>
                  <a:srgbClr val="C00000"/>
                </a:solidFill>
              </a:rPr>
              <a:t>Littlestone</a:t>
            </a:r>
            <a:r>
              <a:rPr lang="en-US" dirty="0">
                <a:solidFill>
                  <a:srgbClr val="C00000"/>
                </a:solidFill>
              </a:rPr>
              <a:t>, </a:t>
            </a:r>
            <a:r>
              <a:rPr lang="en-US" dirty="0" err="1">
                <a:solidFill>
                  <a:srgbClr val="C00000"/>
                </a:solidFill>
              </a:rPr>
              <a:t>Warmuth</a:t>
            </a:r>
            <a:r>
              <a:rPr lang="en-US" dirty="0">
                <a:solidFill>
                  <a:srgbClr val="C00000"/>
                </a:solidFill>
              </a:rPr>
              <a:t> 89)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DF1DA4C-541E-137F-AC95-A80E0E8F4207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>
                  <a:buClr>
                    <a:schemeClr val="tx1"/>
                  </a:buClr>
                </a:pPr>
                <a:r>
                  <a:rPr lang="en-US" sz="3200" dirty="0"/>
                  <a:t>Initially give each expert weight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endParaRPr lang="en-US" sz="3200" dirty="0"/>
              </a:p>
              <a:p>
                <a:pPr>
                  <a:buClr>
                    <a:schemeClr val="tx1"/>
                  </a:buClr>
                </a:pPr>
                <a:endParaRPr lang="en-US" sz="3200" dirty="0"/>
              </a:p>
              <a:p>
                <a:pPr>
                  <a:buClr>
                    <a:schemeClr val="tx1"/>
                  </a:buClr>
                </a:pPr>
                <a:r>
                  <a:rPr lang="en-US" sz="3200" dirty="0"/>
                  <a:t>Choose the weighted majority of experts</a:t>
                </a:r>
              </a:p>
              <a:p>
                <a:pPr>
                  <a:buClr>
                    <a:schemeClr val="tx1"/>
                  </a:buClr>
                </a:pPr>
                <a:endParaRPr lang="en-US" sz="3200" dirty="0"/>
              </a:p>
              <a:p>
                <a:pPr>
                  <a:buClr>
                    <a:schemeClr val="tx1"/>
                  </a:buClr>
                </a:pPr>
                <a:r>
                  <a:rPr lang="en-US" sz="3200" dirty="0"/>
                  <a:t>For each time, maintain the weight of each correct expert, decrease the weight of each incorrect expert by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(1−</m:t>
                    </m:r>
                    <m:r>
                      <a:rPr lang="en-US" sz="32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𝜀</m:t>
                    </m:r>
                    <m:r>
                      <a:rPr lang="en-US" sz="32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3200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DF1DA4C-541E-137F-AC95-A80E0E8F420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333" t="-280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7878762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76BAFF5-86DA-E2B8-6FFA-1808A42C752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8A4435-41D1-837B-ADB5-FFA456FE52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365125"/>
            <a:ext cx="10780059" cy="1325563"/>
          </a:xfrm>
        </p:spPr>
        <p:txBody>
          <a:bodyPr/>
          <a:lstStyle/>
          <a:p>
            <a:r>
              <a:rPr lang="en-US" dirty="0">
                <a:solidFill>
                  <a:srgbClr val="C00000"/>
                </a:solidFill>
              </a:rPr>
              <a:t>Relevant Supplementary Material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5EE93E1-E7F8-AF25-6F87-6F078FDBFB6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4422775"/>
          </a:xfrm>
        </p:spPr>
        <p:txBody>
          <a:bodyPr>
            <a:normAutofit/>
          </a:bodyPr>
          <a:lstStyle/>
          <a:p>
            <a:pPr>
              <a:buClr>
                <a:schemeClr val="tx1"/>
              </a:buClr>
            </a:pPr>
            <a:r>
              <a:rPr lang="en-US" sz="3200" dirty="0">
                <a:solidFill>
                  <a:srgbClr val="00B050"/>
                </a:solidFill>
              </a:rPr>
              <a:t>Lecture 13 </a:t>
            </a:r>
            <a:r>
              <a:rPr lang="en-US" sz="3200" dirty="0"/>
              <a:t>of</a:t>
            </a:r>
            <a:r>
              <a:rPr lang="en-US" sz="3200" dirty="0">
                <a:solidFill>
                  <a:srgbClr val="00B050"/>
                </a:solidFill>
              </a:rPr>
              <a:t> “Advanced Algorithms”</a:t>
            </a:r>
            <a:r>
              <a:rPr lang="en-US" sz="3200" dirty="0"/>
              <a:t> Course Notes (http://www.cs.cmu.edu/afs/cs.cmu.edu/academic/class/15850-f20/www/notes/lec14.pdf), by Anupam Gupta</a:t>
            </a:r>
          </a:p>
        </p:txBody>
      </p:sp>
    </p:spTree>
    <p:extLst>
      <p:ext uri="{BB962C8B-B14F-4D97-AF65-F5344CB8AC3E}">
        <p14:creationId xmlns:p14="http://schemas.microsoft.com/office/powerpoint/2010/main" val="60969038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0">
          <a:extLst>
            <a:ext uri="{FF2B5EF4-FFF2-40B4-BE49-F238E27FC236}">
              <a16:creationId xmlns:a16="http://schemas.microsoft.com/office/drawing/2014/main" id="{D96D3F05-4B0D-5638-5ED1-1AFB0EC97EC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" name="Google Shape;112;p16">
            <a:extLst>
              <a:ext uri="{FF2B5EF4-FFF2-40B4-BE49-F238E27FC236}">
                <a16:creationId xmlns:a16="http://schemas.microsoft.com/office/drawing/2014/main" id="{99D559CB-2F4B-148C-4267-02B9D5E1B24F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890100" y="1356876"/>
            <a:ext cx="520250" cy="9853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3" name="Google Shape;113;p16">
            <a:extLst>
              <a:ext uri="{FF2B5EF4-FFF2-40B4-BE49-F238E27FC236}">
                <a16:creationId xmlns:a16="http://schemas.microsoft.com/office/drawing/2014/main" id="{5A630E4E-6E90-DB78-5065-8984B098AF80}"/>
              </a:ext>
            </a:extLst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764250" y="1356877"/>
            <a:ext cx="520250" cy="985379"/>
          </a:xfrm>
          <a:prstGeom prst="rect">
            <a:avLst/>
          </a:prstGeom>
          <a:noFill/>
          <a:ln>
            <a:noFill/>
          </a:ln>
        </p:spPr>
      </p:pic>
      <p:pic>
        <p:nvPicPr>
          <p:cNvPr id="114" name="Google Shape;114;p16">
            <a:extLst>
              <a:ext uri="{FF2B5EF4-FFF2-40B4-BE49-F238E27FC236}">
                <a16:creationId xmlns:a16="http://schemas.microsoft.com/office/drawing/2014/main" id="{F17AC0C6-F2B6-602B-A9B9-4CF752A9A0B7}"/>
              </a:ext>
            </a:extLst>
          </p:cNvPr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638400" y="1356880"/>
            <a:ext cx="520250" cy="9853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15" name="Google Shape;115;p16">
            <a:extLst>
              <a:ext uri="{FF2B5EF4-FFF2-40B4-BE49-F238E27FC236}">
                <a16:creationId xmlns:a16="http://schemas.microsoft.com/office/drawing/2014/main" id="{AB3DAB70-16E7-CF10-C67A-61C77336ABD7}"/>
              </a:ext>
            </a:extLst>
          </p:cNvPr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5512550" y="1356880"/>
            <a:ext cx="520250" cy="985374"/>
          </a:xfrm>
          <a:prstGeom prst="rect">
            <a:avLst/>
          </a:prstGeom>
          <a:noFill/>
          <a:ln>
            <a:noFill/>
          </a:ln>
        </p:spPr>
      </p:pic>
      <p:sp>
        <p:nvSpPr>
          <p:cNvPr id="116" name="Google Shape;116;p16">
            <a:extLst>
              <a:ext uri="{FF2B5EF4-FFF2-40B4-BE49-F238E27FC236}">
                <a16:creationId xmlns:a16="http://schemas.microsoft.com/office/drawing/2014/main" id="{4FD24812-6477-FF22-1E12-565A4CBD7F20}"/>
              </a:ext>
            </a:extLst>
          </p:cNvPr>
          <p:cNvSpPr txBox="1"/>
          <p:nvPr/>
        </p:nvSpPr>
        <p:spPr>
          <a:xfrm>
            <a:off x="1760900" y="1634000"/>
            <a:ext cx="947700" cy="43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algn="ctr"/>
            <a:r>
              <a:rPr lang="en" sz="1600" b="1"/>
              <a:t>Day</a:t>
            </a:r>
            <a:endParaRPr sz="1600" b="1"/>
          </a:p>
        </p:txBody>
      </p:sp>
      <p:sp>
        <p:nvSpPr>
          <p:cNvPr id="117" name="Google Shape;117;p16">
            <a:extLst>
              <a:ext uri="{FF2B5EF4-FFF2-40B4-BE49-F238E27FC236}">
                <a16:creationId xmlns:a16="http://schemas.microsoft.com/office/drawing/2014/main" id="{02BDD8EA-084A-0177-7A2E-236EB3ED4F00}"/>
              </a:ext>
            </a:extLst>
          </p:cNvPr>
          <p:cNvSpPr txBox="1"/>
          <p:nvPr/>
        </p:nvSpPr>
        <p:spPr>
          <a:xfrm>
            <a:off x="6367536" y="1634013"/>
            <a:ext cx="1394100" cy="43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algn="ctr"/>
            <a:r>
              <a:rPr lang="en" sz="1600" b="1"/>
              <a:t>Algorithm</a:t>
            </a:r>
            <a:endParaRPr sz="1600" b="1"/>
          </a:p>
        </p:txBody>
      </p:sp>
      <p:sp>
        <p:nvSpPr>
          <p:cNvPr id="118" name="Google Shape;118;p16">
            <a:extLst>
              <a:ext uri="{FF2B5EF4-FFF2-40B4-BE49-F238E27FC236}">
                <a16:creationId xmlns:a16="http://schemas.microsoft.com/office/drawing/2014/main" id="{50E447B7-19C1-FDB1-2AD0-C3292C0F14E8}"/>
              </a:ext>
            </a:extLst>
          </p:cNvPr>
          <p:cNvSpPr txBox="1"/>
          <p:nvPr/>
        </p:nvSpPr>
        <p:spPr>
          <a:xfrm>
            <a:off x="7761636" y="1636667"/>
            <a:ext cx="1563600" cy="4308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algn="ctr"/>
            <a:r>
              <a:rPr lang="en" sz="1600" b="1" dirty="0"/>
              <a:t>Actual outcome</a:t>
            </a:r>
            <a:endParaRPr sz="1600" b="1" dirty="0"/>
          </a:p>
        </p:txBody>
      </p:sp>
      <p:sp>
        <p:nvSpPr>
          <p:cNvPr id="119" name="Google Shape;119;p16">
            <a:extLst>
              <a:ext uri="{FF2B5EF4-FFF2-40B4-BE49-F238E27FC236}">
                <a16:creationId xmlns:a16="http://schemas.microsoft.com/office/drawing/2014/main" id="{B67FD176-16EA-1E3F-D468-63CBEA738E9D}"/>
              </a:ext>
            </a:extLst>
          </p:cNvPr>
          <p:cNvSpPr txBox="1"/>
          <p:nvPr/>
        </p:nvSpPr>
        <p:spPr>
          <a:xfrm>
            <a:off x="1921250" y="2901851"/>
            <a:ext cx="520200" cy="4616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algn="ctr"/>
            <a:r>
              <a:rPr lang="en" b="1"/>
              <a:t>1</a:t>
            </a:r>
            <a:endParaRPr b="1"/>
          </a:p>
        </p:txBody>
      </p:sp>
      <p:pic>
        <p:nvPicPr>
          <p:cNvPr id="120" name="Google Shape;120;p16">
            <a:extLst>
              <a:ext uri="{FF2B5EF4-FFF2-40B4-BE49-F238E27FC236}">
                <a16:creationId xmlns:a16="http://schemas.microsoft.com/office/drawing/2014/main" id="{79F41F44-91A8-7E81-0F7B-2755A7C77274}"/>
              </a:ext>
            </a:extLst>
          </p:cNvPr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2735625" y="2731363"/>
            <a:ext cx="722400" cy="741164"/>
          </a:xfrm>
          <a:prstGeom prst="rect">
            <a:avLst/>
          </a:prstGeom>
          <a:noFill/>
          <a:ln>
            <a:noFill/>
          </a:ln>
        </p:spPr>
      </p:pic>
      <p:pic>
        <p:nvPicPr>
          <p:cNvPr id="121" name="Google Shape;121;p16">
            <a:extLst>
              <a:ext uri="{FF2B5EF4-FFF2-40B4-BE49-F238E27FC236}">
                <a16:creationId xmlns:a16="http://schemas.microsoft.com/office/drawing/2014/main" id="{1CFC2D75-95F1-E2F3-AE51-A31696CE6FF9}"/>
              </a:ext>
            </a:extLst>
          </p:cNvPr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3660314" y="2783226"/>
            <a:ext cx="621325" cy="637457"/>
          </a:xfrm>
          <a:prstGeom prst="rect">
            <a:avLst/>
          </a:prstGeom>
          <a:noFill/>
          <a:ln>
            <a:noFill/>
          </a:ln>
        </p:spPr>
      </p:pic>
      <p:pic>
        <p:nvPicPr>
          <p:cNvPr id="122" name="Google Shape;122;p16">
            <a:extLst>
              <a:ext uri="{FF2B5EF4-FFF2-40B4-BE49-F238E27FC236}">
                <a16:creationId xmlns:a16="http://schemas.microsoft.com/office/drawing/2014/main" id="{2FA21AAA-AAAA-75A8-C92B-C6775AE05186}"/>
              </a:ext>
            </a:extLst>
          </p:cNvPr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4483950" y="2731363"/>
            <a:ext cx="722400" cy="741164"/>
          </a:xfrm>
          <a:prstGeom prst="rect">
            <a:avLst/>
          </a:prstGeom>
          <a:noFill/>
          <a:ln>
            <a:noFill/>
          </a:ln>
        </p:spPr>
      </p:pic>
      <p:pic>
        <p:nvPicPr>
          <p:cNvPr id="123" name="Google Shape;123;p16">
            <a:extLst>
              <a:ext uri="{FF2B5EF4-FFF2-40B4-BE49-F238E27FC236}">
                <a16:creationId xmlns:a16="http://schemas.microsoft.com/office/drawing/2014/main" id="{16C39F28-E4EA-20B6-1172-B0E29CE09174}"/>
              </a:ext>
            </a:extLst>
          </p:cNvPr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5358075" y="2731363"/>
            <a:ext cx="722400" cy="741164"/>
          </a:xfrm>
          <a:prstGeom prst="rect">
            <a:avLst/>
          </a:prstGeom>
          <a:noFill/>
          <a:ln>
            <a:noFill/>
          </a:ln>
        </p:spPr>
      </p:pic>
      <p:pic>
        <p:nvPicPr>
          <p:cNvPr id="124" name="Google Shape;124;p16">
            <a:extLst>
              <a:ext uri="{FF2B5EF4-FFF2-40B4-BE49-F238E27FC236}">
                <a16:creationId xmlns:a16="http://schemas.microsoft.com/office/drawing/2014/main" id="{A3ACAF4D-E1F2-D469-252F-C4BBC689CAD0}"/>
              </a:ext>
            </a:extLst>
          </p:cNvPr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6703388" y="2731363"/>
            <a:ext cx="722400" cy="741164"/>
          </a:xfrm>
          <a:prstGeom prst="rect">
            <a:avLst/>
          </a:prstGeom>
          <a:noFill/>
          <a:ln>
            <a:noFill/>
          </a:ln>
        </p:spPr>
      </p:pic>
      <p:pic>
        <p:nvPicPr>
          <p:cNvPr id="125" name="Google Shape;125;p16">
            <a:extLst>
              <a:ext uri="{FF2B5EF4-FFF2-40B4-BE49-F238E27FC236}">
                <a16:creationId xmlns:a16="http://schemas.microsoft.com/office/drawing/2014/main" id="{5D1DB471-3819-E875-3EAC-2713E3DC0095}"/>
              </a:ext>
            </a:extLst>
          </p:cNvPr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8097600" y="2731338"/>
            <a:ext cx="722400" cy="741164"/>
          </a:xfrm>
          <a:prstGeom prst="rect">
            <a:avLst/>
          </a:prstGeom>
          <a:noFill/>
          <a:ln>
            <a:noFill/>
          </a:ln>
        </p:spPr>
      </p:pic>
      <p:sp>
        <p:nvSpPr>
          <p:cNvPr id="126" name="Google Shape;126;p16">
            <a:extLst>
              <a:ext uri="{FF2B5EF4-FFF2-40B4-BE49-F238E27FC236}">
                <a16:creationId xmlns:a16="http://schemas.microsoft.com/office/drawing/2014/main" id="{C6829A48-D085-C44D-A912-B56FF5B98656}"/>
              </a:ext>
            </a:extLst>
          </p:cNvPr>
          <p:cNvSpPr txBox="1"/>
          <p:nvPr/>
        </p:nvSpPr>
        <p:spPr>
          <a:xfrm>
            <a:off x="1820150" y="3890901"/>
            <a:ext cx="722400" cy="4616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algn="ctr"/>
            <a:r>
              <a:rPr lang="en" b="1"/>
              <a:t>2</a:t>
            </a:r>
            <a:endParaRPr b="1"/>
          </a:p>
        </p:txBody>
      </p:sp>
      <p:pic>
        <p:nvPicPr>
          <p:cNvPr id="127" name="Google Shape;127;p16">
            <a:extLst>
              <a:ext uri="{FF2B5EF4-FFF2-40B4-BE49-F238E27FC236}">
                <a16:creationId xmlns:a16="http://schemas.microsoft.com/office/drawing/2014/main" id="{6194650E-29B3-8BCB-7759-19D35225A98E}"/>
              </a:ext>
            </a:extLst>
          </p:cNvPr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2786151" y="3772276"/>
            <a:ext cx="621325" cy="637457"/>
          </a:xfrm>
          <a:prstGeom prst="rect">
            <a:avLst/>
          </a:prstGeom>
          <a:noFill/>
          <a:ln>
            <a:noFill/>
          </a:ln>
        </p:spPr>
      </p:pic>
      <p:pic>
        <p:nvPicPr>
          <p:cNvPr id="128" name="Google Shape;128;p16">
            <a:extLst>
              <a:ext uri="{FF2B5EF4-FFF2-40B4-BE49-F238E27FC236}">
                <a16:creationId xmlns:a16="http://schemas.microsoft.com/office/drawing/2014/main" id="{8AEBF3F6-623D-7547-AA23-74F383673E41}"/>
              </a:ext>
            </a:extLst>
          </p:cNvPr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3660314" y="3772276"/>
            <a:ext cx="621325" cy="637457"/>
          </a:xfrm>
          <a:prstGeom prst="rect">
            <a:avLst/>
          </a:prstGeom>
          <a:noFill/>
          <a:ln>
            <a:noFill/>
          </a:ln>
        </p:spPr>
      </p:pic>
      <p:pic>
        <p:nvPicPr>
          <p:cNvPr id="129" name="Google Shape;129;p16">
            <a:extLst>
              <a:ext uri="{FF2B5EF4-FFF2-40B4-BE49-F238E27FC236}">
                <a16:creationId xmlns:a16="http://schemas.microsoft.com/office/drawing/2014/main" id="{F02FC9B9-BF15-5044-D79E-A37519041E76}"/>
              </a:ext>
            </a:extLst>
          </p:cNvPr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4483925" y="3720413"/>
            <a:ext cx="722400" cy="741164"/>
          </a:xfrm>
          <a:prstGeom prst="rect">
            <a:avLst/>
          </a:prstGeom>
          <a:noFill/>
          <a:ln>
            <a:noFill/>
          </a:ln>
        </p:spPr>
      </p:pic>
      <p:pic>
        <p:nvPicPr>
          <p:cNvPr id="130" name="Google Shape;130;p16">
            <a:extLst>
              <a:ext uri="{FF2B5EF4-FFF2-40B4-BE49-F238E27FC236}">
                <a16:creationId xmlns:a16="http://schemas.microsoft.com/office/drawing/2014/main" id="{8475259B-18B7-1390-747D-75FFE12617F5}"/>
              </a:ext>
            </a:extLst>
          </p:cNvPr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8148126" y="3772251"/>
            <a:ext cx="621325" cy="637457"/>
          </a:xfrm>
          <a:prstGeom prst="rect">
            <a:avLst/>
          </a:prstGeom>
          <a:noFill/>
          <a:ln>
            <a:noFill/>
          </a:ln>
        </p:spPr>
      </p:pic>
      <p:sp>
        <p:nvSpPr>
          <p:cNvPr id="131" name="Google Shape;131;p16">
            <a:extLst>
              <a:ext uri="{FF2B5EF4-FFF2-40B4-BE49-F238E27FC236}">
                <a16:creationId xmlns:a16="http://schemas.microsoft.com/office/drawing/2014/main" id="{A0839AC9-4247-B8F5-C851-59A163EEC7F0}"/>
              </a:ext>
            </a:extLst>
          </p:cNvPr>
          <p:cNvSpPr txBox="1"/>
          <p:nvPr/>
        </p:nvSpPr>
        <p:spPr>
          <a:xfrm>
            <a:off x="1820150" y="4879951"/>
            <a:ext cx="722400" cy="4616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algn="ctr"/>
            <a:r>
              <a:rPr lang="en" b="1"/>
              <a:t>3</a:t>
            </a:r>
            <a:endParaRPr b="1"/>
          </a:p>
        </p:txBody>
      </p:sp>
      <p:pic>
        <p:nvPicPr>
          <p:cNvPr id="132" name="Google Shape;132;p16">
            <a:extLst>
              <a:ext uri="{FF2B5EF4-FFF2-40B4-BE49-F238E27FC236}">
                <a16:creationId xmlns:a16="http://schemas.microsoft.com/office/drawing/2014/main" id="{52B6F968-1130-B6F6-6C52-5664217FF015}"/>
              </a:ext>
            </a:extLst>
          </p:cNvPr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2735625" y="4709463"/>
            <a:ext cx="722400" cy="741164"/>
          </a:xfrm>
          <a:prstGeom prst="rect">
            <a:avLst/>
          </a:prstGeom>
          <a:noFill/>
          <a:ln>
            <a:noFill/>
          </a:ln>
        </p:spPr>
      </p:pic>
      <p:pic>
        <p:nvPicPr>
          <p:cNvPr id="133" name="Google Shape;133;p16">
            <a:extLst>
              <a:ext uri="{FF2B5EF4-FFF2-40B4-BE49-F238E27FC236}">
                <a16:creationId xmlns:a16="http://schemas.microsoft.com/office/drawing/2014/main" id="{1F25B5BB-4395-663E-33D0-EA90037AE290}"/>
              </a:ext>
            </a:extLst>
          </p:cNvPr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3651089" y="4761326"/>
            <a:ext cx="621325" cy="637457"/>
          </a:xfrm>
          <a:prstGeom prst="rect">
            <a:avLst/>
          </a:prstGeom>
          <a:noFill/>
          <a:ln>
            <a:noFill/>
          </a:ln>
        </p:spPr>
      </p:pic>
      <p:pic>
        <p:nvPicPr>
          <p:cNvPr id="134" name="Google Shape;134;p16">
            <a:extLst>
              <a:ext uri="{FF2B5EF4-FFF2-40B4-BE49-F238E27FC236}">
                <a16:creationId xmlns:a16="http://schemas.microsoft.com/office/drawing/2014/main" id="{0926EEB9-DCE7-FDA2-A717-5CED5E5E1260}"/>
              </a:ext>
            </a:extLst>
          </p:cNvPr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4483950" y="4709463"/>
            <a:ext cx="722400" cy="741164"/>
          </a:xfrm>
          <a:prstGeom prst="rect">
            <a:avLst/>
          </a:prstGeom>
          <a:noFill/>
          <a:ln>
            <a:noFill/>
          </a:ln>
        </p:spPr>
      </p:pic>
      <p:pic>
        <p:nvPicPr>
          <p:cNvPr id="135" name="Google Shape;135;p16">
            <a:extLst>
              <a:ext uri="{FF2B5EF4-FFF2-40B4-BE49-F238E27FC236}">
                <a16:creationId xmlns:a16="http://schemas.microsoft.com/office/drawing/2014/main" id="{2254DBAC-6B2A-51CB-35FB-A56D744D0410}"/>
              </a:ext>
            </a:extLst>
          </p:cNvPr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5358075" y="4709463"/>
            <a:ext cx="722400" cy="741164"/>
          </a:xfrm>
          <a:prstGeom prst="rect">
            <a:avLst/>
          </a:prstGeom>
          <a:noFill/>
          <a:ln>
            <a:noFill/>
          </a:ln>
        </p:spPr>
      </p:pic>
      <p:pic>
        <p:nvPicPr>
          <p:cNvPr id="136" name="Google Shape;136;p16">
            <a:extLst>
              <a:ext uri="{FF2B5EF4-FFF2-40B4-BE49-F238E27FC236}">
                <a16:creationId xmlns:a16="http://schemas.microsoft.com/office/drawing/2014/main" id="{56A81F21-6E45-42A7-1F96-DB2E9AC6D7C9}"/>
              </a:ext>
            </a:extLst>
          </p:cNvPr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6703388" y="4657613"/>
            <a:ext cx="722400" cy="741164"/>
          </a:xfrm>
          <a:prstGeom prst="rect">
            <a:avLst/>
          </a:prstGeom>
          <a:noFill/>
          <a:ln>
            <a:noFill/>
          </a:ln>
        </p:spPr>
      </p:pic>
      <p:pic>
        <p:nvPicPr>
          <p:cNvPr id="137" name="Google Shape;137;p16">
            <a:extLst>
              <a:ext uri="{FF2B5EF4-FFF2-40B4-BE49-F238E27FC236}">
                <a16:creationId xmlns:a16="http://schemas.microsoft.com/office/drawing/2014/main" id="{6BDCFAAD-73D4-13D0-06C9-5F6A71B3D9A3}"/>
              </a:ext>
            </a:extLst>
          </p:cNvPr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8148126" y="4709451"/>
            <a:ext cx="621325" cy="637457"/>
          </a:xfrm>
          <a:prstGeom prst="rect">
            <a:avLst/>
          </a:prstGeom>
          <a:noFill/>
          <a:ln>
            <a:noFill/>
          </a:ln>
        </p:spPr>
      </p:pic>
      <p:pic>
        <p:nvPicPr>
          <p:cNvPr id="138" name="Google Shape;138;p16">
            <a:extLst>
              <a:ext uri="{FF2B5EF4-FFF2-40B4-BE49-F238E27FC236}">
                <a16:creationId xmlns:a16="http://schemas.microsoft.com/office/drawing/2014/main" id="{ADD0B57E-A50F-FAF4-BCF7-E4BE8E7DA72E}"/>
              </a:ext>
            </a:extLst>
          </p:cNvPr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6753926" y="3772276"/>
            <a:ext cx="621325" cy="637457"/>
          </a:xfrm>
          <a:prstGeom prst="rect">
            <a:avLst/>
          </a:prstGeom>
          <a:noFill/>
          <a:ln>
            <a:noFill/>
          </a:ln>
        </p:spPr>
      </p:pic>
      <p:sp>
        <p:nvSpPr>
          <p:cNvPr id="139" name="Google Shape;139;p16">
            <a:extLst>
              <a:ext uri="{FF2B5EF4-FFF2-40B4-BE49-F238E27FC236}">
                <a16:creationId xmlns:a16="http://schemas.microsoft.com/office/drawing/2014/main" id="{472D3A3E-356F-FAC6-5D83-46F55A95E2A3}"/>
              </a:ext>
            </a:extLst>
          </p:cNvPr>
          <p:cNvSpPr txBox="1"/>
          <p:nvPr/>
        </p:nvSpPr>
        <p:spPr>
          <a:xfrm>
            <a:off x="1760900" y="5869001"/>
            <a:ext cx="840900" cy="4616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algn="ctr"/>
            <a:r>
              <a:rPr lang="en" b="1"/>
              <a:t>4</a:t>
            </a:r>
            <a:endParaRPr b="1"/>
          </a:p>
        </p:txBody>
      </p:sp>
      <p:pic>
        <p:nvPicPr>
          <p:cNvPr id="140" name="Google Shape;140;p16">
            <a:extLst>
              <a:ext uri="{FF2B5EF4-FFF2-40B4-BE49-F238E27FC236}">
                <a16:creationId xmlns:a16="http://schemas.microsoft.com/office/drawing/2014/main" id="{715EDEB2-8977-C44C-BAF2-1F710AE3E1CF}"/>
              </a:ext>
            </a:extLst>
          </p:cNvPr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2735625" y="5698513"/>
            <a:ext cx="722400" cy="741164"/>
          </a:xfrm>
          <a:prstGeom prst="rect">
            <a:avLst/>
          </a:prstGeom>
          <a:noFill/>
          <a:ln>
            <a:noFill/>
          </a:ln>
        </p:spPr>
      </p:pic>
      <p:pic>
        <p:nvPicPr>
          <p:cNvPr id="141" name="Google Shape;141;p16">
            <a:extLst>
              <a:ext uri="{FF2B5EF4-FFF2-40B4-BE49-F238E27FC236}">
                <a16:creationId xmlns:a16="http://schemas.microsoft.com/office/drawing/2014/main" id="{AAB189EF-BC61-A711-6B85-9B358FA1BAE5}"/>
              </a:ext>
            </a:extLst>
          </p:cNvPr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3660314" y="5698526"/>
            <a:ext cx="621325" cy="637457"/>
          </a:xfrm>
          <a:prstGeom prst="rect">
            <a:avLst/>
          </a:prstGeom>
          <a:noFill/>
          <a:ln>
            <a:noFill/>
          </a:ln>
        </p:spPr>
      </p:pic>
      <p:pic>
        <p:nvPicPr>
          <p:cNvPr id="142" name="Google Shape;142;p16">
            <a:extLst>
              <a:ext uri="{FF2B5EF4-FFF2-40B4-BE49-F238E27FC236}">
                <a16:creationId xmlns:a16="http://schemas.microsoft.com/office/drawing/2014/main" id="{5D083B15-B6B6-DAD4-8E42-AE8C77730A22}"/>
              </a:ext>
            </a:extLst>
          </p:cNvPr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4483950" y="5698513"/>
            <a:ext cx="722400" cy="741164"/>
          </a:xfrm>
          <a:prstGeom prst="rect">
            <a:avLst/>
          </a:prstGeom>
          <a:noFill/>
          <a:ln>
            <a:noFill/>
          </a:ln>
        </p:spPr>
      </p:pic>
      <p:pic>
        <p:nvPicPr>
          <p:cNvPr id="143" name="Google Shape;143;p16">
            <a:extLst>
              <a:ext uri="{FF2B5EF4-FFF2-40B4-BE49-F238E27FC236}">
                <a16:creationId xmlns:a16="http://schemas.microsoft.com/office/drawing/2014/main" id="{69B06B8F-C62D-AECB-EB91-8700D067E84B}"/>
              </a:ext>
            </a:extLst>
          </p:cNvPr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8102100" y="5646638"/>
            <a:ext cx="722400" cy="741164"/>
          </a:xfrm>
          <a:prstGeom prst="rect">
            <a:avLst/>
          </a:prstGeom>
          <a:noFill/>
          <a:ln>
            <a:noFill/>
          </a:ln>
        </p:spPr>
      </p:pic>
      <p:pic>
        <p:nvPicPr>
          <p:cNvPr id="144" name="Google Shape;144;p16">
            <a:extLst>
              <a:ext uri="{FF2B5EF4-FFF2-40B4-BE49-F238E27FC236}">
                <a16:creationId xmlns:a16="http://schemas.microsoft.com/office/drawing/2014/main" id="{D4FDE345-71D4-7D2E-E81C-366CAC0CDE24}"/>
              </a:ext>
            </a:extLst>
          </p:cNvPr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5384089" y="3772276"/>
            <a:ext cx="621325" cy="637457"/>
          </a:xfrm>
          <a:prstGeom prst="rect">
            <a:avLst/>
          </a:prstGeom>
          <a:noFill/>
          <a:ln>
            <a:noFill/>
          </a:ln>
        </p:spPr>
      </p:pic>
      <p:pic>
        <p:nvPicPr>
          <p:cNvPr id="145" name="Google Shape;145;p16">
            <a:extLst>
              <a:ext uri="{FF2B5EF4-FFF2-40B4-BE49-F238E27FC236}">
                <a16:creationId xmlns:a16="http://schemas.microsoft.com/office/drawing/2014/main" id="{EC28B3C9-A57F-659C-C408-6937B68733D2}"/>
              </a:ext>
            </a:extLst>
          </p:cNvPr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5390701" y="5750376"/>
            <a:ext cx="621325" cy="637457"/>
          </a:xfrm>
          <a:prstGeom prst="rect">
            <a:avLst/>
          </a:prstGeom>
          <a:noFill/>
          <a:ln>
            <a:noFill/>
          </a:ln>
        </p:spPr>
      </p:pic>
      <p:sp>
        <p:nvSpPr>
          <p:cNvPr id="146" name="Google Shape;146;p16">
            <a:extLst>
              <a:ext uri="{FF2B5EF4-FFF2-40B4-BE49-F238E27FC236}">
                <a16:creationId xmlns:a16="http://schemas.microsoft.com/office/drawing/2014/main" id="{5CD6C8B9-8813-D8A0-74A8-AD1AB0534DBC}"/>
              </a:ext>
            </a:extLst>
          </p:cNvPr>
          <p:cNvSpPr txBox="1"/>
          <p:nvPr/>
        </p:nvSpPr>
        <p:spPr>
          <a:xfrm>
            <a:off x="1666250" y="2331176"/>
            <a:ext cx="1137000" cy="4616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algn="ctr"/>
            <a:r>
              <a:rPr lang="en" b="1">
                <a:solidFill>
                  <a:srgbClr val="598E00"/>
                </a:solidFill>
              </a:rPr>
              <a:t>weights</a:t>
            </a:r>
            <a:endParaRPr b="1">
              <a:solidFill>
                <a:srgbClr val="598E00"/>
              </a:solidFill>
            </a:endParaRPr>
          </a:p>
        </p:txBody>
      </p:sp>
      <p:sp>
        <p:nvSpPr>
          <p:cNvPr id="147" name="Google Shape;147;p16">
            <a:extLst>
              <a:ext uri="{FF2B5EF4-FFF2-40B4-BE49-F238E27FC236}">
                <a16:creationId xmlns:a16="http://schemas.microsoft.com/office/drawing/2014/main" id="{1AED898B-2B55-9E20-9A52-CE61720E2E2E}"/>
              </a:ext>
            </a:extLst>
          </p:cNvPr>
          <p:cNvSpPr txBox="1"/>
          <p:nvPr/>
        </p:nvSpPr>
        <p:spPr>
          <a:xfrm>
            <a:off x="2836713" y="2331176"/>
            <a:ext cx="520200" cy="4616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algn="ctr"/>
            <a:r>
              <a:rPr lang="en" b="1">
                <a:solidFill>
                  <a:srgbClr val="598E00"/>
                </a:solidFill>
              </a:rPr>
              <a:t>1</a:t>
            </a:r>
            <a:endParaRPr b="1">
              <a:solidFill>
                <a:srgbClr val="598E00"/>
              </a:solidFill>
            </a:endParaRPr>
          </a:p>
        </p:txBody>
      </p:sp>
      <p:sp>
        <p:nvSpPr>
          <p:cNvPr id="148" name="Google Shape;148;p16">
            <a:extLst>
              <a:ext uri="{FF2B5EF4-FFF2-40B4-BE49-F238E27FC236}">
                <a16:creationId xmlns:a16="http://schemas.microsoft.com/office/drawing/2014/main" id="{255D6479-B497-7F3C-608D-C4F823F39B3B}"/>
              </a:ext>
            </a:extLst>
          </p:cNvPr>
          <p:cNvSpPr txBox="1"/>
          <p:nvPr/>
        </p:nvSpPr>
        <p:spPr>
          <a:xfrm>
            <a:off x="3764263" y="2331164"/>
            <a:ext cx="520200" cy="4616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algn="ctr"/>
            <a:r>
              <a:rPr lang="en" b="1">
                <a:solidFill>
                  <a:srgbClr val="598E00"/>
                </a:solidFill>
              </a:rPr>
              <a:t>1</a:t>
            </a:r>
            <a:endParaRPr b="1">
              <a:solidFill>
                <a:srgbClr val="598E00"/>
              </a:solidFill>
            </a:endParaRPr>
          </a:p>
        </p:txBody>
      </p:sp>
      <p:sp>
        <p:nvSpPr>
          <p:cNvPr id="149" name="Google Shape;149;p16">
            <a:extLst>
              <a:ext uri="{FF2B5EF4-FFF2-40B4-BE49-F238E27FC236}">
                <a16:creationId xmlns:a16="http://schemas.microsoft.com/office/drawing/2014/main" id="{576430F4-4144-8E40-56BE-15158E6457E7}"/>
              </a:ext>
            </a:extLst>
          </p:cNvPr>
          <p:cNvSpPr txBox="1"/>
          <p:nvPr/>
        </p:nvSpPr>
        <p:spPr>
          <a:xfrm>
            <a:off x="4638413" y="2331176"/>
            <a:ext cx="520200" cy="4616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algn="ctr"/>
            <a:r>
              <a:rPr lang="en" b="1">
                <a:solidFill>
                  <a:srgbClr val="598E00"/>
                </a:solidFill>
              </a:rPr>
              <a:t>1</a:t>
            </a:r>
            <a:endParaRPr b="1">
              <a:solidFill>
                <a:srgbClr val="598E00"/>
              </a:solidFill>
            </a:endParaRPr>
          </a:p>
        </p:txBody>
      </p:sp>
      <p:sp>
        <p:nvSpPr>
          <p:cNvPr id="150" name="Google Shape;150;p16">
            <a:extLst>
              <a:ext uri="{FF2B5EF4-FFF2-40B4-BE49-F238E27FC236}">
                <a16:creationId xmlns:a16="http://schemas.microsoft.com/office/drawing/2014/main" id="{96972924-D68B-9475-667F-856AA92C7B79}"/>
              </a:ext>
            </a:extLst>
          </p:cNvPr>
          <p:cNvSpPr txBox="1"/>
          <p:nvPr/>
        </p:nvSpPr>
        <p:spPr>
          <a:xfrm>
            <a:off x="5459163" y="2331176"/>
            <a:ext cx="520200" cy="4616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algn="ctr"/>
            <a:r>
              <a:rPr lang="en" b="1">
                <a:solidFill>
                  <a:srgbClr val="598E00"/>
                </a:solidFill>
              </a:rPr>
              <a:t>1</a:t>
            </a:r>
            <a:endParaRPr b="1">
              <a:solidFill>
                <a:srgbClr val="598E00"/>
              </a:solidFill>
            </a:endParaRPr>
          </a:p>
        </p:txBody>
      </p:sp>
      <p:sp>
        <p:nvSpPr>
          <p:cNvPr id="151" name="Google Shape;151;p16">
            <a:extLst>
              <a:ext uri="{FF2B5EF4-FFF2-40B4-BE49-F238E27FC236}">
                <a16:creationId xmlns:a16="http://schemas.microsoft.com/office/drawing/2014/main" id="{0ACF3926-A715-B30C-A6CF-BB87D640A1F1}"/>
              </a:ext>
            </a:extLst>
          </p:cNvPr>
          <p:cNvSpPr txBox="1"/>
          <p:nvPr/>
        </p:nvSpPr>
        <p:spPr>
          <a:xfrm>
            <a:off x="2836713" y="3396376"/>
            <a:ext cx="520200" cy="4616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algn="ctr"/>
            <a:r>
              <a:rPr lang="en" b="1">
                <a:solidFill>
                  <a:srgbClr val="598E00"/>
                </a:solidFill>
              </a:rPr>
              <a:t>1</a:t>
            </a:r>
            <a:endParaRPr b="1">
              <a:solidFill>
                <a:srgbClr val="598E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2" name="Google Shape;152;p16">
                <a:extLst>
                  <a:ext uri="{FF2B5EF4-FFF2-40B4-BE49-F238E27FC236}">
                    <a16:creationId xmlns:a16="http://schemas.microsoft.com/office/drawing/2014/main" id="{D74D0121-1BDF-652F-46B2-7C0EFB3DF583}"/>
                  </a:ext>
                </a:extLst>
              </p:cNvPr>
              <p:cNvSpPr txBox="1"/>
              <p:nvPr/>
            </p:nvSpPr>
            <p:spPr>
              <a:xfrm>
                <a:off x="3625982" y="3404002"/>
                <a:ext cx="763137" cy="46163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t" anchorCtr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solidFill>
                            <a:srgbClr val="598E00"/>
                          </a:solidFill>
                          <a:latin typeface="Cambria Math" panose="02040503050406030204" pitchFamily="18" charset="0"/>
                        </a:rPr>
                        <m:t>𝟏</m:t>
                      </m:r>
                      <m:r>
                        <a:rPr lang="en-US" b="1" i="1" smtClean="0">
                          <a:solidFill>
                            <a:srgbClr val="598E00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b="1" i="1" smtClean="0">
                          <a:solidFill>
                            <a:srgbClr val="598E00"/>
                          </a:solidFill>
                          <a:latin typeface="Cambria Math" panose="02040503050406030204" pitchFamily="18" charset="0"/>
                        </a:rPr>
                        <m:t>𝜺</m:t>
                      </m:r>
                    </m:oMath>
                  </m:oMathPara>
                </a14:m>
                <a:endParaRPr b="1" dirty="0">
                  <a:solidFill>
                    <a:srgbClr val="598E00"/>
                  </a:solidFill>
                </a:endParaRPr>
              </a:p>
            </p:txBody>
          </p:sp>
        </mc:Choice>
        <mc:Fallback xmlns="">
          <p:sp>
            <p:nvSpPr>
              <p:cNvPr id="152" name="Google Shape;152;p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25982" y="3404002"/>
                <a:ext cx="763137" cy="461635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3" name="Google Shape;153;p16">
            <a:extLst>
              <a:ext uri="{FF2B5EF4-FFF2-40B4-BE49-F238E27FC236}">
                <a16:creationId xmlns:a16="http://schemas.microsoft.com/office/drawing/2014/main" id="{EC0F6FC0-8941-AEFE-9EBD-3760B53340C3}"/>
              </a:ext>
            </a:extLst>
          </p:cNvPr>
          <p:cNvSpPr txBox="1"/>
          <p:nvPr/>
        </p:nvSpPr>
        <p:spPr>
          <a:xfrm>
            <a:off x="4638413" y="3396376"/>
            <a:ext cx="520200" cy="4616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algn="ctr"/>
            <a:r>
              <a:rPr lang="en" b="1">
                <a:solidFill>
                  <a:srgbClr val="598E00"/>
                </a:solidFill>
              </a:rPr>
              <a:t>1</a:t>
            </a:r>
            <a:endParaRPr b="1">
              <a:solidFill>
                <a:srgbClr val="598E00"/>
              </a:solidFill>
            </a:endParaRPr>
          </a:p>
        </p:txBody>
      </p:sp>
      <p:sp>
        <p:nvSpPr>
          <p:cNvPr id="154" name="Google Shape;154;p16">
            <a:extLst>
              <a:ext uri="{FF2B5EF4-FFF2-40B4-BE49-F238E27FC236}">
                <a16:creationId xmlns:a16="http://schemas.microsoft.com/office/drawing/2014/main" id="{80165AD3-26CC-BA80-FA9D-3C707C2EDC58}"/>
              </a:ext>
            </a:extLst>
          </p:cNvPr>
          <p:cNvSpPr txBox="1"/>
          <p:nvPr/>
        </p:nvSpPr>
        <p:spPr>
          <a:xfrm>
            <a:off x="5459163" y="3396376"/>
            <a:ext cx="520200" cy="4616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algn="ctr"/>
            <a:r>
              <a:rPr lang="en" b="1">
                <a:solidFill>
                  <a:srgbClr val="598E00"/>
                </a:solidFill>
              </a:rPr>
              <a:t>1</a:t>
            </a:r>
            <a:endParaRPr b="1">
              <a:solidFill>
                <a:srgbClr val="598E00"/>
              </a:solidFill>
            </a:endParaRPr>
          </a:p>
        </p:txBody>
      </p:sp>
      <p:sp>
        <p:nvSpPr>
          <p:cNvPr id="155" name="Google Shape;155;p16">
            <a:extLst>
              <a:ext uri="{FF2B5EF4-FFF2-40B4-BE49-F238E27FC236}">
                <a16:creationId xmlns:a16="http://schemas.microsoft.com/office/drawing/2014/main" id="{17BEF686-C4D3-D0F3-776B-74CD59B2B2AC}"/>
              </a:ext>
            </a:extLst>
          </p:cNvPr>
          <p:cNvSpPr txBox="1"/>
          <p:nvPr/>
        </p:nvSpPr>
        <p:spPr>
          <a:xfrm>
            <a:off x="2836700" y="4385426"/>
            <a:ext cx="520200" cy="4616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algn="ctr"/>
            <a:r>
              <a:rPr lang="en" b="1">
                <a:solidFill>
                  <a:srgbClr val="598E00"/>
                </a:solidFill>
              </a:rPr>
              <a:t>1</a:t>
            </a:r>
            <a:endParaRPr b="1">
              <a:solidFill>
                <a:srgbClr val="598E00"/>
              </a:solidFill>
            </a:endParaRPr>
          </a:p>
        </p:txBody>
      </p:sp>
      <p:sp>
        <p:nvSpPr>
          <p:cNvPr id="158" name="Google Shape;158;p16">
            <a:extLst>
              <a:ext uri="{FF2B5EF4-FFF2-40B4-BE49-F238E27FC236}">
                <a16:creationId xmlns:a16="http://schemas.microsoft.com/office/drawing/2014/main" id="{25271D12-B511-A026-DFAE-C50FB19B1C2F}"/>
              </a:ext>
            </a:extLst>
          </p:cNvPr>
          <p:cNvSpPr txBox="1"/>
          <p:nvPr/>
        </p:nvSpPr>
        <p:spPr>
          <a:xfrm>
            <a:off x="5459150" y="4385426"/>
            <a:ext cx="520200" cy="4616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algn="ctr"/>
            <a:r>
              <a:rPr lang="en" b="1">
                <a:solidFill>
                  <a:srgbClr val="598E00"/>
                </a:solidFill>
              </a:rPr>
              <a:t>1</a:t>
            </a:r>
            <a:endParaRPr b="1">
              <a:solidFill>
                <a:srgbClr val="598E00"/>
              </a:solidFill>
            </a:endParaRPr>
          </a:p>
        </p:txBody>
      </p:sp>
      <p:pic>
        <p:nvPicPr>
          <p:cNvPr id="167" name="Google Shape;167;p16">
            <a:extLst>
              <a:ext uri="{FF2B5EF4-FFF2-40B4-BE49-F238E27FC236}">
                <a16:creationId xmlns:a16="http://schemas.microsoft.com/office/drawing/2014/main" id="{E3C46D6B-0ADF-0BA5-493C-1A9763D5BBA4}"/>
              </a:ext>
            </a:extLst>
          </p:cNvPr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6753914" y="5750376"/>
            <a:ext cx="621325" cy="637457"/>
          </a:xfrm>
          <a:prstGeom prst="rect">
            <a:avLst/>
          </a:prstGeom>
          <a:noFill/>
          <a:ln>
            <a:noFill/>
          </a:ln>
        </p:spPr>
      </p:pic>
      <p:sp>
        <p:nvSpPr>
          <p:cNvPr id="64" name="Title 1">
            <a:extLst>
              <a:ext uri="{FF2B5EF4-FFF2-40B4-BE49-F238E27FC236}">
                <a16:creationId xmlns:a16="http://schemas.microsoft.com/office/drawing/2014/main" id="{2BCDE321-3008-5235-53F1-A99924C105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C00000"/>
                </a:solidFill>
              </a:rPr>
              <a:t>Weighted Majority (</a:t>
            </a:r>
            <a:r>
              <a:rPr lang="en-US" dirty="0" err="1">
                <a:solidFill>
                  <a:srgbClr val="C00000"/>
                </a:solidFill>
              </a:rPr>
              <a:t>Littlestone</a:t>
            </a:r>
            <a:r>
              <a:rPr lang="en-US" dirty="0">
                <a:solidFill>
                  <a:srgbClr val="C00000"/>
                </a:solidFill>
              </a:rPr>
              <a:t>, </a:t>
            </a:r>
            <a:r>
              <a:rPr lang="en-US" dirty="0" err="1">
                <a:solidFill>
                  <a:srgbClr val="C00000"/>
                </a:solidFill>
              </a:rPr>
              <a:t>Warmuth</a:t>
            </a:r>
            <a:r>
              <a:rPr lang="en-US" dirty="0">
                <a:solidFill>
                  <a:srgbClr val="C00000"/>
                </a:solidFill>
              </a:rPr>
              <a:t> 89)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Google Shape;152;p16">
                <a:extLst>
                  <a:ext uri="{FF2B5EF4-FFF2-40B4-BE49-F238E27FC236}">
                    <a16:creationId xmlns:a16="http://schemas.microsoft.com/office/drawing/2014/main" id="{59C423E6-DCA9-CE49-F09C-64AD4E857E8D}"/>
                  </a:ext>
                </a:extLst>
              </p:cNvPr>
              <p:cNvSpPr txBox="1"/>
              <p:nvPr/>
            </p:nvSpPr>
            <p:spPr>
              <a:xfrm>
                <a:off x="3659524" y="4389233"/>
                <a:ext cx="763137" cy="46163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t" anchorCtr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solidFill>
                            <a:srgbClr val="598E00"/>
                          </a:solidFill>
                          <a:latin typeface="Cambria Math" panose="02040503050406030204" pitchFamily="18" charset="0"/>
                        </a:rPr>
                        <m:t>𝟏</m:t>
                      </m:r>
                      <m:r>
                        <a:rPr lang="en-US" b="1" i="1" smtClean="0">
                          <a:solidFill>
                            <a:srgbClr val="598E00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b="1" i="1" smtClean="0">
                          <a:solidFill>
                            <a:srgbClr val="598E00"/>
                          </a:solidFill>
                          <a:latin typeface="Cambria Math" panose="02040503050406030204" pitchFamily="18" charset="0"/>
                        </a:rPr>
                        <m:t>𝜺</m:t>
                      </m:r>
                    </m:oMath>
                  </m:oMathPara>
                </a14:m>
                <a:endParaRPr b="1" dirty="0">
                  <a:solidFill>
                    <a:srgbClr val="598E00"/>
                  </a:solidFill>
                </a:endParaRPr>
              </a:p>
            </p:txBody>
          </p:sp>
        </mc:Choice>
        <mc:Fallback xmlns="">
          <p:sp>
            <p:nvSpPr>
              <p:cNvPr id="4" name="Google Shape;152;p16">
                <a:extLst>
                  <a:ext uri="{FF2B5EF4-FFF2-40B4-BE49-F238E27FC236}">
                    <a16:creationId xmlns:a16="http://schemas.microsoft.com/office/drawing/2014/main" id="{9568F8F6-0E0A-49E1-E99C-31C825DE702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59524" y="4389233"/>
                <a:ext cx="763137" cy="461635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Google Shape;152;p16">
                <a:extLst>
                  <a:ext uri="{FF2B5EF4-FFF2-40B4-BE49-F238E27FC236}">
                    <a16:creationId xmlns:a16="http://schemas.microsoft.com/office/drawing/2014/main" id="{8AD8A47C-A078-9AC6-2BA8-FF12F93724DC}"/>
                  </a:ext>
                </a:extLst>
              </p:cNvPr>
              <p:cNvSpPr txBox="1"/>
              <p:nvPr/>
            </p:nvSpPr>
            <p:spPr>
              <a:xfrm>
                <a:off x="4537994" y="4386646"/>
                <a:ext cx="763137" cy="46163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t" anchorCtr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solidFill>
                            <a:srgbClr val="598E00"/>
                          </a:solidFill>
                          <a:latin typeface="Cambria Math" panose="02040503050406030204" pitchFamily="18" charset="0"/>
                        </a:rPr>
                        <m:t>𝟏</m:t>
                      </m:r>
                      <m:r>
                        <a:rPr lang="en-US" b="1" i="1" smtClean="0">
                          <a:solidFill>
                            <a:srgbClr val="598E00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b="1" i="1" smtClean="0">
                          <a:solidFill>
                            <a:srgbClr val="598E00"/>
                          </a:solidFill>
                          <a:latin typeface="Cambria Math" panose="02040503050406030204" pitchFamily="18" charset="0"/>
                        </a:rPr>
                        <m:t>𝜺</m:t>
                      </m:r>
                    </m:oMath>
                  </m:oMathPara>
                </a14:m>
                <a:endParaRPr b="1" dirty="0">
                  <a:solidFill>
                    <a:srgbClr val="598E00"/>
                  </a:solidFill>
                </a:endParaRPr>
              </a:p>
            </p:txBody>
          </p:sp>
        </mc:Choice>
        <mc:Fallback xmlns="">
          <p:sp>
            <p:nvSpPr>
              <p:cNvPr id="5" name="Google Shape;152;p16">
                <a:extLst>
                  <a:ext uri="{FF2B5EF4-FFF2-40B4-BE49-F238E27FC236}">
                    <a16:creationId xmlns:a16="http://schemas.microsoft.com/office/drawing/2014/main" id="{F2081AE6-4A4E-CFDD-DFF8-C5B985902F2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37994" y="4386646"/>
                <a:ext cx="763137" cy="461635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Google Shape;152;p16">
                <a:extLst>
                  <a:ext uri="{FF2B5EF4-FFF2-40B4-BE49-F238E27FC236}">
                    <a16:creationId xmlns:a16="http://schemas.microsoft.com/office/drawing/2014/main" id="{8B96DDDB-B6F4-5A05-4224-83D48A8A5596}"/>
                  </a:ext>
                </a:extLst>
              </p:cNvPr>
              <p:cNvSpPr txBox="1"/>
              <p:nvPr/>
            </p:nvSpPr>
            <p:spPr>
              <a:xfrm>
                <a:off x="2756558" y="5369474"/>
                <a:ext cx="763137" cy="46163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t" anchorCtr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solidFill>
                            <a:srgbClr val="598E00"/>
                          </a:solidFill>
                          <a:latin typeface="Cambria Math" panose="02040503050406030204" pitchFamily="18" charset="0"/>
                        </a:rPr>
                        <m:t>𝟏</m:t>
                      </m:r>
                      <m:r>
                        <a:rPr lang="en-US" b="1" i="1" smtClean="0">
                          <a:solidFill>
                            <a:srgbClr val="598E00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b="1" i="1" smtClean="0">
                          <a:solidFill>
                            <a:srgbClr val="598E00"/>
                          </a:solidFill>
                          <a:latin typeface="Cambria Math" panose="02040503050406030204" pitchFamily="18" charset="0"/>
                        </a:rPr>
                        <m:t>𝜺</m:t>
                      </m:r>
                    </m:oMath>
                  </m:oMathPara>
                </a14:m>
                <a:endParaRPr b="1" dirty="0">
                  <a:solidFill>
                    <a:srgbClr val="598E00"/>
                  </a:solidFill>
                </a:endParaRPr>
              </a:p>
            </p:txBody>
          </p:sp>
        </mc:Choice>
        <mc:Fallback xmlns="">
          <p:sp>
            <p:nvSpPr>
              <p:cNvPr id="6" name="Google Shape;152;p16">
                <a:extLst>
                  <a:ext uri="{FF2B5EF4-FFF2-40B4-BE49-F238E27FC236}">
                    <a16:creationId xmlns:a16="http://schemas.microsoft.com/office/drawing/2014/main" id="{E9A356E7-674D-4A00-EAC6-EADBCB6D0E0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56558" y="5369474"/>
                <a:ext cx="763137" cy="461635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Google Shape;152;p16">
                <a:extLst>
                  <a:ext uri="{FF2B5EF4-FFF2-40B4-BE49-F238E27FC236}">
                    <a16:creationId xmlns:a16="http://schemas.microsoft.com/office/drawing/2014/main" id="{12239BA8-584E-2124-D82C-597ADF2865C4}"/>
                  </a:ext>
                </a:extLst>
              </p:cNvPr>
              <p:cNvSpPr txBox="1"/>
              <p:nvPr/>
            </p:nvSpPr>
            <p:spPr>
              <a:xfrm>
                <a:off x="2748288" y="6348532"/>
                <a:ext cx="763137" cy="46163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t" anchorCtr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solidFill>
                            <a:srgbClr val="598E00"/>
                          </a:solidFill>
                          <a:latin typeface="Cambria Math" panose="02040503050406030204" pitchFamily="18" charset="0"/>
                        </a:rPr>
                        <m:t>𝟏</m:t>
                      </m:r>
                      <m:r>
                        <a:rPr lang="en-US" b="1" i="1" smtClean="0">
                          <a:solidFill>
                            <a:srgbClr val="598E00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b="1" i="1" smtClean="0">
                          <a:solidFill>
                            <a:srgbClr val="598E00"/>
                          </a:solidFill>
                          <a:latin typeface="Cambria Math" panose="02040503050406030204" pitchFamily="18" charset="0"/>
                        </a:rPr>
                        <m:t>𝜺</m:t>
                      </m:r>
                    </m:oMath>
                  </m:oMathPara>
                </a14:m>
                <a:endParaRPr b="1" dirty="0">
                  <a:solidFill>
                    <a:srgbClr val="598E00"/>
                  </a:solidFill>
                </a:endParaRPr>
              </a:p>
            </p:txBody>
          </p:sp>
        </mc:Choice>
        <mc:Fallback xmlns="">
          <p:sp>
            <p:nvSpPr>
              <p:cNvPr id="7" name="Google Shape;152;p16">
                <a:extLst>
                  <a:ext uri="{FF2B5EF4-FFF2-40B4-BE49-F238E27FC236}">
                    <a16:creationId xmlns:a16="http://schemas.microsoft.com/office/drawing/2014/main" id="{7AC75D64-6000-382F-A52A-B359BA7AA1E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48288" y="6348532"/>
                <a:ext cx="763137" cy="461635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Google Shape;152;p16">
                <a:extLst>
                  <a:ext uri="{FF2B5EF4-FFF2-40B4-BE49-F238E27FC236}">
                    <a16:creationId xmlns:a16="http://schemas.microsoft.com/office/drawing/2014/main" id="{25030916-7492-8FC5-6DF0-ABC33172F4FE}"/>
                  </a:ext>
                </a:extLst>
              </p:cNvPr>
              <p:cNvSpPr txBox="1"/>
              <p:nvPr/>
            </p:nvSpPr>
            <p:spPr>
              <a:xfrm>
                <a:off x="3636043" y="5377441"/>
                <a:ext cx="763137" cy="46163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t" anchorCtr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solidFill>
                            <a:srgbClr val="598E00"/>
                          </a:solidFill>
                          <a:latin typeface="Cambria Math" panose="02040503050406030204" pitchFamily="18" charset="0"/>
                        </a:rPr>
                        <m:t>𝟏</m:t>
                      </m:r>
                      <m:r>
                        <a:rPr lang="en-US" b="1" i="1" smtClean="0">
                          <a:solidFill>
                            <a:srgbClr val="598E00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b="1" i="1" smtClean="0">
                          <a:solidFill>
                            <a:srgbClr val="598E00"/>
                          </a:solidFill>
                          <a:latin typeface="Cambria Math" panose="02040503050406030204" pitchFamily="18" charset="0"/>
                        </a:rPr>
                        <m:t>𝜺</m:t>
                      </m:r>
                    </m:oMath>
                  </m:oMathPara>
                </a14:m>
                <a:endParaRPr b="1" dirty="0">
                  <a:solidFill>
                    <a:srgbClr val="598E00"/>
                  </a:solidFill>
                </a:endParaRPr>
              </a:p>
            </p:txBody>
          </p:sp>
        </mc:Choice>
        <mc:Fallback xmlns="">
          <p:sp>
            <p:nvSpPr>
              <p:cNvPr id="8" name="Google Shape;152;p16">
                <a:extLst>
                  <a:ext uri="{FF2B5EF4-FFF2-40B4-BE49-F238E27FC236}">
                    <a16:creationId xmlns:a16="http://schemas.microsoft.com/office/drawing/2014/main" id="{81C4B5F4-03A3-D40E-CB04-65577E1AF34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36043" y="5377441"/>
                <a:ext cx="763137" cy="461635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Google Shape;152;p16">
                <a:extLst>
                  <a:ext uri="{FF2B5EF4-FFF2-40B4-BE49-F238E27FC236}">
                    <a16:creationId xmlns:a16="http://schemas.microsoft.com/office/drawing/2014/main" id="{2184A1B3-5D0F-E54C-D945-B5489FB23785}"/>
                  </a:ext>
                </a:extLst>
              </p:cNvPr>
              <p:cNvSpPr txBox="1"/>
              <p:nvPr/>
            </p:nvSpPr>
            <p:spPr>
              <a:xfrm>
                <a:off x="5390701" y="5367159"/>
                <a:ext cx="763137" cy="46163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t" anchorCtr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solidFill>
                            <a:srgbClr val="598E00"/>
                          </a:solidFill>
                          <a:latin typeface="Cambria Math" panose="02040503050406030204" pitchFamily="18" charset="0"/>
                        </a:rPr>
                        <m:t>𝟏</m:t>
                      </m:r>
                      <m:r>
                        <a:rPr lang="en-US" b="1" i="1" smtClean="0">
                          <a:solidFill>
                            <a:srgbClr val="598E00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b="1" i="1" smtClean="0">
                          <a:solidFill>
                            <a:srgbClr val="598E00"/>
                          </a:solidFill>
                          <a:latin typeface="Cambria Math" panose="02040503050406030204" pitchFamily="18" charset="0"/>
                        </a:rPr>
                        <m:t>𝜺</m:t>
                      </m:r>
                    </m:oMath>
                  </m:oMathPara>
                </a14:m>
                <a:endParaRPr b="1" dirty="0">
                  <a:solidFill>
                    <a:srgbClr val="598E00"/>
                  </a:solidFill>
                </a:endParaRPr>
              </a:p>
            </p:txBody>
          </p:sp>
        </mc:Choice>
        <mc:Fallback xmlns="">
          <p:sp>
            <p:nvSpPr>
              <p:cNvPr id="9" name="Google Shape;152;p16">
                <a:extLst>
                  <a:ext uri="{FF2B5EF4-FFF2-40B4-BE49-F238E27FC236}">
                    <a16:creationId xmlns:a16="http://schemas.microsoft.com/office/drawing/2014/main" id="{8B829C07-3F16-CDAD-E990-374E5E839A6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90701" y="5367159"/>
                <a:ext cx="763137" cy="461635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Google Shape;152;p16">
                <a:extLst>
                  <a:ext uri="{FF2B5EF4-FFF2-40B4-BE49-F238E27FC236}">
                    <a16:creationId xmlns:a16="http://schemas.microsoft.com/office/drawing/2014/main" id="{2024A13D-B2C4-F568-9F88-0F660E8ED2A3}"/>
                  </a:ext>
                </a:extLst>
              </p:cNvPr>
              <p:cNvSpPr txBox="1"/>
              <p:nvPr/>
            </p:nvSpPr>
            <p:spPr>
              <a:xfrm>
                <a:off x="4338063" y="5364892"/>
                <a:ext cx="1245905" cy="46785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t" anchorCtr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b="1" i="1" smtClean="0">
                              <a:solidFill>
                                <a:srgbClr val="598E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b="1" i="1" smtClean="0">
                                  <a:solidFill>
                                    <a:srgbClr val="598E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1" i="1" smtClean="0">
                                  <a:solidFill>
                                    <a:srgbClr val="598E00"/>
                                  </a:solidFill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  <m:r>
                                <a:rPr lang="en-US" b="1" i="1" smtClean="0">
                                  <a:solidFill>
                                    <a:srgbClr val="598E00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b="1" i="1" smtClean="0">
                                  <a:solidFill>
                                    <a:srgbClr val="598E00"/>
                                  </a:solidFill>
                                  <a:latin typeface="Cambria Math" panose="02040503050406030204" pitchFamily="18" charset="0"/>
                                </a:rPr>
                                <m:t>𝜺</m:t>
                              </m:r>
                            </m:e>
                          </m:d>
                        </m:e>
                        <m:sup>
                          <m:r>
                            <a:rPr lang="en-US" b="1" i="1" smtClean="0">
                              <a:solidFill>
                                <a:srgbClr val="598E00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</m:oMath>
                  </m:oMathPara>
                </a14:m>
                <a:endParaRPr b="1" dirty="0">
                  <a:solidFill>
                    <a:srgbClr val="598E00"/>
                  </a:solidFill>
                </a:endParaRPr>
              </a:p>
            </p:txBody>
          </p:sp>
        </mc:Choice>
        <mc:Fallback xmlns="">
          <p:sp>
            <p:nvSpPr>
              <p:cNvPr id="10" name="Google Shape;152;p16">
                <a:extLst>
                  <a:ext uri="{FF2B5EF4-FFF2-40B4-BE49-F238E27FC236}">
                    <a16:creationId xmlns:a16="http://schemas.microsoft.com/office/drawing/2014/main" id="{8CD60BDC-9A67-5498-20C8-08857E1432B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38063" y="5364892"/>
                <a:ext cx="1245905" cy="467855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Google Shape;152;p16">
                <a:extLst>
                  <a:ext uri="{FF2B5EF4-FFF2-40B4-BE49-F238E27FC236}">
                    <a16:creationId xmlns:a16="http://schemas.microsoft.com/office/drawing/2014/main" id="{E2554DF1-DD94-E8BA-249C-D65E77686D52}"/>
                  </a:ext>
                </a:extLst>
              </p:cNvPr>
              <p:cNvSpPr txBox="1"/>
              <p:nvPr/>
            </p:nvSpPr>
            <p:spPr>
              <a:xfrm>
                <a:off x="3418139" y="6320041"/>
                <a:ext cx="1245905" cy="46785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t" anchorCtr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b="1" i="1" smtClean="0">
                              <a:solidFill>
                                <a:srgbClr val="598E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b="1" i="1" smtClean="0">
                                  <a:solidFill>
                                    <a:srgbClr val="598E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1" i="1" smtClean="0">
                                  <a:solidFill>
                                    <a:srgbClr val="598E00"/>
                                  </a:solidFill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  <m:r>
                                <a:rPr lang="en-US" b="1" i="1" smtClean="0">
                                  <a:solidFill>
                                    <a:srgbClr val="598E00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b="1" i="1" smtClean="0">
                                  <a:solidFill>
                                    <a:srgbClr val="598E00"/>
                                  </a:solidFill>
                                  <a:latin typeface="Cambria Math" panose="02040503050406030204" pitchFamily="18" charset="0"/>
                                </a:rPr>
                                <m:t>𝜺</m:t>
                              </m:r>
                            </m:e>
                          </m:d>
                        </m:e>
                        <m:sup>
                          <m:r>
                            <a:rPr lang="en-US" b="1" i="1" smtClean="0">
                              <a:solidFill>
                                <a:srgbClr val="598E00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</m:oMath>
                  </m:oMathPara>
                </a14:m>
                <a:endParaRPr b="1" dirty="0">
                  <a:solidFill>
                    <a:srgbClr val="598E00"/>
                  </a:solidFill>
                </a:endParaRPr>
              </a:p>
            </p:txBody>
          </p:sp>
        </mc:Choice>
        <mc:Fallback xmlns="">
          <p:sp>
            <p:nvSpPr>
              <p:cNvPr id="11" name="Google Shape;152;p16">
                <a:extLst>
                  <a:ext uri="{FF2B5EF4-FFF2-40B4-BE49-F238E27FC236}">
                    <a16:creationId xmlns:a16="http://schemas.microsoft.com/office/drawing/2014/main" id="{C01992DB-F3A2-FD36-8085-237A01BAB47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18139" y="6320041"/>
                <a:ext cx="1245905" cy="467855"/>
              </a:xfrm>
              <a:prstGeom prst="rect">
                <a:avLst/>
              </a:prstGeom>
              <a:blipFill>
                <a:blip r:embed="rId17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Google Shape;152;p16">
                <a:extLst>
                  <a:ext uri="{FF2B5EF4-FFF2-40B4-BE49-F238E27FC236}">
                    <a16:creationId xmlns:a16="http://schemas.microsoft.com/office/drawing/2014/main" id="{1F6A0FF7-70C4-8F07-BA1F-1917C11422AF}"/>
                  </a:ext>
                </a:extLst>
              </p:cNvPr>
              <p:cNvSpPr txBox="1"/>
              <p:nvPr/>
            </p:nvSpPr>
            <p:spPr>
              <a:xfrm>
                <a:off x="4347254" y="6320041"/>
                <a:ext cx="1245905" cy="46785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t" anchorCtr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b="1" i="1" smtClean="0">
                              <a:solidFill>
                                <a:srgbClr val="598E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b="1" i="1" smtClean="0">
                                  <a:solidFill>
                                    <a:srgbClr val="598E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1" i="1" smtClean="0">
                                  <a:solidFill>
                                    <a:srgbClr val="598E00"/>
                                  </a:solidFill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  <m:r>
                                <a:rPr lang="en-US" b="1" i="1" smtClean="0">
                                  <a:solidFill>
                                    <a:srgbClr val="598E00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b="1" i="1" smtClean="0">
                                  <a:solidFill>
                                    <a:srgbClr val="598E00"/>
                                  </a:solidFill>
                                  <a:latin typeface="Cambria Math" panose="02040503050406030204" pitchFamily="18" charset="0"/>
                                </a:rPr>
                                <m:t>𝜺</m:t>
                              </m:r>
                            </m:e>
                          </m:d>
                        </m:e>
                        <m:sup>
                          <m:r>
                            <a:rPr lang="en-US" b="1" i="1" smtClean="0">
                              <a:solidFill>
                                <a:srgbClr val="598E00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</m:oMath>
                  </m:oMathPara>
                </a14:m>
                <a:endParaRPr b="1" dirty="0">
                  <a:solidFill>
                    <a:srgbClr val="598E00"/>
                  </a:solidFill>
                </a:endParaRPr>
              </a:p>
            </p:txBody>
          </p:sp>
        </mc:Choice>
        <mc:Fallback xmlns="">
          <p:sp>
            <p:nvSpPr>
              <p:cNvPr id="12" name="Google Shape;152;p16">
                <a:extLst>
                  <a:ext uri="{FF2B5EF4-FFF2-40B4-BE49-F238E27FC236}">
                    <a16:creationId xmlns:a16="http://schemas.microsoft.com/office/drawing/2014/main" id="{D826902C-BE91-F7BF-D0C4-989B8ABC386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47254" y="6320041"/>
                <a:ext cx="1245905" cy="467855"/>
              </a:xfrm>
              <a:prstGeom prst="rect">
                <a:avLst/>
              </a:prstGeom>
              <a:blipFill>
                <a:blip r:embed="rId18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Google Shape;152;p16">
                <a:extLst>
                  <a:ext uri="{FF2B5EF4-FFF2-40B4-BE49-F238E27FC236}">
                    <a16:creationId xmlns:a16="http://schemas.microsoft.com/office/drawing/2014/main" id="{F5085823-54CA-518D-AFCB-E374D2F839C9}"/>
                  </a:ext>
                </a:extLst>
              </p:cNvPr>
              <p:cNvSpPr txBox="1"/>
              <p:nvPr/>
            </p:nvSpPr>
            <p:spPr>
              <a:xfrm>
                <a:off x="5249894" y="6320349"/>
                <a:ext cx="1245905" cy="46785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t" anchorCtr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b="1" i="1" smtClean="0">
                              <a:solidFill>
                                <a:srgbClr val="598E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b="1" i="1" smtClean="0">
                                  <a:solidFill>
                                    <a:srgbClr val="598E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1" i="1" smtClean="0">
                                  <a:solidFill>
                                    <a:srgbClr val="598E00"/>
                                  </a:solidFill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  <m:r>
                                <a:rPr lang="en-US" b="1" i="1" smtClean="0">
                                  <a:solidFill>
                                    <a:srgbClr val="598E00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b="1" i="1" smtClean="0">
                                  <a:solidFill>
                                    <a:srgbClr val="598E00"/>
                                  </a:solidFill>
                                  <a:latin typeface="Cambria Math" panose="02040503050406030204" pitchFamily="18" charset="0"/>
                                </a:rPr>
                                <m:t>𝜺</m:t>
                              </m:r>
                            </m:e>
                          </m:d>
                        </m:e>
                        <m:sup>
                          <m:r>
                            <a:rPr lang="en-US" b="1" i="1" smtClean="0">
                              <a:solidFill>
                                <a:srgbClr val="598E00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</m:oMath>
                  </m:oMathPara>
                </a14:m>
                <a:endParaRPr b="1" dirty="0">
                  <a:solidFill>
                    <a:srgbClr val="598E00"/>
                  </a:solidFill>
                </a:endParaRPr>
              </a:p>
            </p:txBody>
          </p:sp>
        </mc:Choice>
        <mc:Fallback xmlns="">
          <p:sp>
            <p:nvSpPr>
              <p:cNvPr id="13" name="Google Shape;152;p16">
                <a:extLst>
                  <a:ext uri="{FF2B5EF4-FFF2-40B4-BE49-F238E27FC236}">
                    <a16:creationId xmlns:a16="http://schemas.microsoft.com/office/drawing/2014/main" id="{72857DCB-2F09-0E15-B8A4-5C791AC444E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49894" y="6320349"/>
                <a:ext cx="1245905" cy="467855"/>
              </a:xfrm>
              <a:prstGeom prst="rect">
                <a:avLst/>
              </a:prstGeom>
              <a:blipFill>
                <a:blip r:embed="rId19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2813786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185935D-2DDE-1855-D39F-7D5ABD0DEFA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3FDE61-70B2-4363-D00F-1BF04682F7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C00000"/>
                </a:solidFill>
              </a:rPr>
              <a:t>Guarantee for Weighted Majority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2E27667-C445-085A-22FB-56C7C461C797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>
                  <a:buClr>
                    <a:schemeClr val="tx1"/>
                  </a:buClr>
                </a:pPr>
                <a:r>
                  <a:rPr lang="en-US" sz="3200" dirty="0"/>
                  <a:t>What is the sum of the weights at the beginning?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endParaRPr lang="en-US" sz="3200" dirty="0"/>
              </a:p>
              <a:p>
                <a:pPr>
                  <a:buClr>
                    <a:schemeClr val="tx1"/>
                  </a:buClr>
                </a:pPr>
                <a:r>
                  <a:rPr lang="en-US" sz="3200" dirty="0"/>
                  <a:t>What is an upper bound on the weights in each round?</a:t>
                </a:r>
              </a:p>
              <a:p>
                <a:pPr>
                  <a:buClr>
                    <a:schemeClr val="tx1"/>
                  </a:buClr>
                </a:pPr>
                <a:r>
                  <a:rPr lang="en-US" sz="3200" dirty="0"/>
                  <a:t>Each round the algorithm makes a mistake, at least half of its experts have their weights decrease by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(1−</m:t>
                    </m:r>
                    <m:r>
                      <a:rPr lang="en-US" sz="32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𝜀</m:t>
                    </m:r>
                    <m:r>
                      <a:rPr lang="en-US" sz="32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3200" dirty="0"/>
              </a:p>
              <a:p>
                <a:pPr>
                  <a:buClr>
                    <a:schemeClr val="tx1"/>
                  </a:buClr>
                </a:pPr>
                <a:r>
                  <a:rPr lang="en-US" sz="3200" dirty="0"/>
                  <a:t>Sum of the weights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≤</m:t>
                    </m:r>
                    <m:sSup>
                      <m:sSupPr>
                        <m:ctrlPr>
                          <a:rPr lang="en-US" sz="32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32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32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1−</m:t>
                            </m:r>
                            <m:f>
                              <m:fPr>
                                <m:ctrlPr>
                                  <a:rPr lang="en-US" sz="3200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3200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𝜀</m:t>
                                </m:r>
                              </m:num>
                              <m:den>
                                <m:r>
                                  <a:rPr lang="en-US" sz="3200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den>
                            </m:f>
                          </m:e>
                        </m:d>
                      </m:e>
                      <m:sup>
                        <m:r>
                          <a:rPr lang="en-US" sz="32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𝑀</m:t>
                        </m:r>
                      </m:sup>
                    </m:sSup>
                    <m:r>
                      <a:rPr lang="en-US" sz="32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endParaRPr lang="en-US" sz="3200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2E27667-C445-085A-22FB-56C7C461C79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333" t="-2801" r="-156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5147611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F099B65-353C-90DA-5487-7D3C41A2167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40A209-578F-5C19-68A8-373B6B3502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C00000"/>
                </a:solidFill>
              </a:rPr>
              <a:t>Guarantee for Weighted Majority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9D0551A-3800-6AA6-2ED6-46523BBEF7A6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>
                  <a:buClr>
                    <a:schemeClr val="tx1"/>
                  </a:buClr>
                </a:pPr>
                <a:r>
                  <a:rPr lang="en-US" sz="3200" b="0" dirty="0"/>
                  <a:t>What is the weight of the best expert at the end?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2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32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32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1−</m:t>
                            </m:r>
                            <m:r>
                              <a:rPr lang="en-US" sz="32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𝜀</m:t>
                            </m:r>
                          </m:e>
                        </m:d>
                      </m:e>
                      <m:sup>
                        <m:sSup>
                          <m:sSupPr>
                            <m:ctrlPr>
                              <a:rPr lang="en-US" sz="32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32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𝑚</m:t>
                            </m:r>
                          </m:e>
                          <m:sup>
                            <m:r>
                              <a:rPr lang="en-US" sz="32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∗</m:t>
                            </m:r>
                          </m:sup>
                        </m:sSup>
                      </m:sup>
                    </m:sSup>
                  </m:oMath>
                </a14:m>
                <a:endParaRPr lang="en-US" sz="3200" dirty="0"/>
              </a:p>
              <a:p>
                <a:pPr>
                  <a:buClr>
                    <a:schemeClr val="tx1"/>
                  </a:buClr>
                </a:pPr>
                <a:r>
                  <a:rPr lang="en-US" sz="3200" dirty="0"/>
                  <a:t>Sum of the weights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≥</m:t>
                    </m:r>
                    <m:sSup>
                      <m:sSupPr>
                        <m:ctrlPr>
                          <a:rPr lang="en-US" sz="32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32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32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1−</m:t>
                            </m:r>
                            <m:r>
                              <a:rPr lang="en-US" sz="32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𝜀</m:t>
                            </m:r>
                          </m:e>
                        </m:d>
                      </m:e>
                      <m:sup>
                        <m:sSup>
                          <m:sSupPr>
                            <m:ctrlPr>
                              <a:rPr lang="en-US" sz="32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32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𝑚</m:t>
                            </m:r>
                          </m:e>
                          <m:sup>
                            <m:r>
                              <a:rPr lang="en-US" sz="32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∗</m:t>
                            </m:r>
                          </m:sup>
                        </m:sSup>
                      </m:sup>
                    </m:sSup>
                  </m:oMath>
                </a14:m>
                <a:endParaRPr lang="en-US" sz="3200" b="0" dirty="0"/>
              </a:p>
              <a:p>
                <a:pPr>
                  <a:buClr>
                    <a:schemeClr val="tx1"/>
                  </a:buClr>
                </a:pPr>
                <a:endParaRPr lang="en-US" sz="3200" dirty="0"/>
              </a:p>
              <a:p>
                <a:pPr>
                  <a:buClr>
                    <a:schemeClr val="tx1"/>
                  </a:buClr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en-US" sz="32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32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32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1−</m:t>
                            </m:r>
                            <m:r>
                              <a:rPr lang="en-US" sz="32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𝜀</m:t>
                            </m:r>
                          </m:e>
                        </m:d>
                      </m:e>
                      <m:sup>
                        <m:sSup>
                          <m:sSupPr>
                            <m:ctrlPr>
                              <a:rPr lang="en-US" sz="32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32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𝑚</m:t>
                            </m:r>
                          </m:e>
                          <m:sup>
                            <m:r>
                              <a:rPr lang="en-US" sz="32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∗</m:t>
                            </m:r>
                          </m:sup>
                        </m:sSup>
                      </m:sup>
                    </m:sSup>
                    <m:r>
                      <a:rPr lang="en-US" sz="32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≤</m:t>
                    </m:r>
                  </m:oMath>
                </a14:m>
                <a:r>
                  <a:rPr lang="en-US" sz="3200" dirty="0"/>
                  <a:t> sum of the weights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≤</m:t>
                    </m:r>
                    <m:sSup>
                      <m:sSupPr>
                        <m:ctrlPr>
                          <a:rPr lang="en-US" sz="32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32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32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1−</m:t>
                            </m:r>
                            <m:f>
                              <m:fPr>
                                <m:ctrlPr>
                                  <a:rPr lang="en-US" sz="3200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3200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𝜀</m:t>
                                </m:r>
                              </m:num>
                              <m:den>
                                <m:r>
                                  <a:rPr lang="en-US" sz="3200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den>
                            </m:f>
                          </m:e>
                        </m:d>
                      </m:e>
                      <m:sup>
                        <m:r>
                          <a:rPr lang="en-US" sz="32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𝑀</m:t>
                        </m:r>
                      </m:sup>
                    </m:sSup>
                    <m:r>
                      <a:rPr lang="en-US" sz="32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32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≤</m:t>
                    </m:r>
                    <m:sSup>
                      <m:sSupPr>
                        <m:ctrlPr>
                          <a:rPr lang="en-US" sz="32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2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US" sz="32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f>
                          <m:fPr>
                            <m:ctrlPr>
                              <a:rPr lang="en-US" sz="32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32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𝜀</m:t>
                            </m:r>
                            <m:r>
                              <a:rPr lang="en-US" sz="32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𝑀</m:t>
                            </m:r>
                          </m:num>
                          <m:den>
                            <m:r>
                              <a:rPr lang="en-US" sz="32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</m:sup>
                    </m:sSup>
                    <m:r>
                      <a:rPr lang="en-US" sz="32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endParaRPr lang="en-US" sz="3200" i="1" dirty="0">
                  <a:solidFill>
                    <a:srgbClr val="C00000"/>
                  </a:solidFill>
                  <a:latin typeface="Cambria Math" panose="02040503050406030204" pitchFamily="18" charset="0"/>
                </a:endParaRPr>
              </a:p>
              <a:p>
                <a:pPr>
                  <a:buClr>
                    <a:schemeClr val="tx1"/>
                  </a:buClr>
                </a:pPr>
                <a14:m>
                  <m:oMath xmlns:m="http://schemas.openxmlformats.org/officeDocument/2006/math">
                    <m:r>
                      <a:rPr lang="en-US" sz="32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𝑀</m:t>
                    </m:r>
                    <m:r>
                      <a:rPr lang="en-US" sz="32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≤2</m:t>
                    </m:r>
                    <m:d>
                      <m:dPr>
                        <m:ctrlPr>
                          <a:rPr lang="en-US" sz="32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2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1+</m:t>
                        </m:r>
                        <m:r>
                          <a:rPr lang="en-US" sz="32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𝜀</m:t>
                        </m:r>
                      </m:e>
                    </m:d>
                    <m:sSup>
                      <m:sSupPr>
                        <m:ctrlPr>
                          <a:rPr lang="en-US" sz="32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2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p>
                        <m:r>
                          <a:rPr lang="en-US" sz="32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  <m:r>
                      <a:rPr lang="en-US" sz="32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32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n-US" sz="32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sz="32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func>
                              <m:funcPr>
                                <m:ctrlPr>
                                  <a:rPr lang="en-US" sz="3200" b="0" i="1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funcPr>
                              <m:fName>
                                <m:r>
                                  <m:rPr>
                                    <m:sty m:val="p"/>
                                  </m:rPr>
                                  <a:rPr lang="en-US" sz="3200" b="0" i="0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log</m:t>
                                </m:r>
                              </m:fName>
                              <m:e>
                                <m:r>
                                  <a:rPr lang="en-US" sz="3200" b="0" i="1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e>
                            </m:func>
                          </m:num>
                          <m:den>
                            <m:r>
                              <a:rPr lang="en-US" sz="32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𝜀</m:t>
                            </m:r>
                          </m:den>
                        </m:f>
                      </m:e>
                    </m:d>
                  </m:oMath>
                </a14:m>
                <a:endParaRPr lang="en-US" sz="3200" b="0" dirty="0"/>
              </a:p>
              <a:p>
                <a:pPr>
                  <a:buClr>
                    <a:schemeClr val="tx1"/>
                  </a:buClr>
                </a:pPr>
                <a:r>
                  <a:rPr lang="en-US" sz="3200" dirty="0"/>
                  <a:t>(since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−</m:t>
                    </m:r>
                    <m:func>
                      <m:funcPr>
                        <m:ctrlPr>
                          <a:rPr lang="en-US" sz="32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3200" b="0" i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ln</m:t>
                        </m:r>
                      </m:fName>
                      <m:e>
                        <m:d>
                          <m:dPr>
                            <m:ctrlPr>
                              <a:rPr lang="en-US" sz="32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32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1−</m:t>
                            </m:r>
                            <m:r>
                              <a:rPr lang="en-US" sz="32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𝜀</m:t>
                            </m:r>
                          </m:e>
                        </m:d>
                      </m:e>
                    </m:func>
                    <m:r>
                      <a:rPr lang="en-US" sz="32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32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𝜀</m:t>
                    </m:r>
                    <m:r>
                      <a:rPr lang="en-US" sz="32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US" sz="32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32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32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𝜀</m:t>
                            </m:r>
                          </m:e>
                          <m:sup>
                            <m:r>
                              <a:rPr lang="en-US" sz="32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num>
                      <m:den>
                        <m:r>
                          <a:rPr lang="en-US" sz="32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US" sz="32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US" sz="32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32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32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𝜀</m:t>
                            </m:r>
                          </m:e>
                          <m:sup>
                            <m:r>
                              <a:rPr lang="en-US" sz="32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3</m:t>
                            </m:r>
                          </m:sup>
                        </m:sSup>
                      </m:num>
                      <m:den>
                        <m:r>
                          <a:rPr lang="en-US" sz="32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  <m:r>
                      <a:rPr lang="en-US" sz="32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+…≤</m:t>
                    </m:r>
                    <m:r>
                      <a:rPr lang="en-US" sz="32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𝜀</m:t>
                    </m:r>
                    <m:r>
                      <a:rPr lang="en-US" sz="32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en-US" sz="32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2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𝜀</m:t>
                        </m:r>
                      </m:e>
                      <m:sup>
                        <m:r>
                          <a:rPr lang="en-US" sz="32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3200" b="0" dirty="0"/>
                  <a:t> for </a:t>
                </a:r>
                <a14:m>
                  <m:oMath xmlns:m="http://schemas.openxmlformats.org/officeDocument/2006/math">
                    <m:r>
                      <a:rPr lang="en-US" sz="32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𝜀</m:t>
                    </m:r>
                    <m:r>
                      <a:rPr lang="en-US" sz="32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∈[0,1]</m:t>
                    </m:r>
                  </m:oMath>
                </a14:m>
                <a:r>
                  <a:rPr lang="en-US" sz="3200" b="0" dirty="0"/>
                  <a:t>)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9D0551A-3800-6AA6-2ED6-46523BBEF7A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333" t="-2101" r="-10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0423850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109CA8C-D798-592D-AB11-A596A7240C6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462BF3-74C5-66CD-0236-8959DE3102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C00000"/>
                </a:solidFill>
              </a:rPr>
              <a:t>Deterministic Algorithm Error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3AF356E-F1F5-92E5-B563-6D3634FE9B28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>
                  <a:buClr>
                    <a:schemeClr val="tx1"/>
                  </a:buClr>
                </a:pPr>
                <a:r>
                  <a:rPr lang="en-US" b="0" dirty="0">
                    <a:solidFill>
                      <a:srgbClr val="00B050"/>
                    </a:solidFill>
                  </a:rPr>
                  <a:t>Theorem</a:t>
                </a:r>
                <a:r>
                  <a:rPr lang="en-US" b="0" dirty="0"/>
                  <a:t>: No deterministic algorithm can do better than a factor of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2</m:t>
                    </m:r>
                  </m:oMath>
                </a14:m>
                <a:r>
                  <a:rPr lang="en-US" dirty="0"/>
                  <a:t> compared to the best expert</a:t>
                </a:r>
              </a:p>
              <a:p>
                <a:pPr>
                  <a:buClr>
                    <a:schemeClr val="tx1"/>
                  </a:buClr>
                </a:pPr>
                <a:endParaRPr lang="en-US" dirty="0"/>
              </a:p>
              <a:p>
                <a:pPr>
                  <a:buClr>
                    <a:schemeClr val="tx1"/>
                  </a:buClr>
                </a:pPr>
                <a:r>
                  <a:rPr lang="en-US" dirty="0"/>
                  <a:t>Consider two experts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b="0" dirty="0"/>
                  <a:t> and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US" b="0" dirty="0"/>
                  <a:t>, where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b="0" dirty="0"/>
                  <a:t> always picks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lang="en-US" b="0" dirty="0"/>
                  <a:t> and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US" b="0" dirty="0"/>
                  <a:t> always picks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endParaRPr lang="en-US" b="0" dirty="0"/>
              </a:p>
              <a:p>
                <a:pPr>
                  <a:buClr>
                    <a:schemeClr val="tx1"/>
                  </a:buClr>
                </a:pPr>
                <a:r>
                  <a:rPr lang="en-US" dirty="0"/>
                  <a:t>Since the algorithm is deterministic, can always make the algorithm wrong on the next day</a:t>
                </a:r>
              </a:p>
              <a:p>
                <a:pPr>
                  <a:buClr>
                    <a:schemeClr val="tx1"/>
                  </a:buClr>
                </a:pPr>
                <a:r>
                  <a:rPr lang="en-US" b="0" dirty="0"/>
                  <a:t>Algorithm is </a:t>
                </a:r>
                <a:r>
                  <a:rPr lang="en-US" dirty="0"/>
                  <a:t>incorrect every day, some expert is correct on half of the days</a:t>
                </a:r>
                <a:endParaRPr lang="en-US" b="0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3AF356E-F1F5-92E5-B563-6D3634FE9B2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43" t="-2241" r="-46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9371530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13F4C5C-8541-B256-FA4B-C1011CBAD11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EFA526-157D-2AC4-9E38-F90C8C0043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C00000"/>
                </a:solidFill>
              </a:rPr>
              <a:t>Randomized Weighted Majority (</a:t>
            </a:r>
            <a:r>
              <a:rPr lang="en-US" dirty="0" err="1">
                <a:solidFill>
                  <a:srgbClr val="C00000"/>
                </a:solidFill>
              </a:rPr>
              <a:t>Littlestone</a:t>
            </a:r>
            <a:r>
              <a:rPr lang="en-US" dirty="0">
                <a:solidFill>
                  <a:srgbClr val="C00000"/>
                </a:solidFill>
              </a:rPr>
              <a:t>, </a:t>
            </a:r>
            <a:r>
              <a:rPr lang="en-US" dirty="0" err="1">
                <a:solidFill>
                  <a:srgbClr val="C00000"/>
                </a:solidFill>
              </a:rPr>
              <a:t>Warmuth</a:t>
            </a:r>
            <a:r>
              <a:rPr lang="en-US" dirty="0">
                <a:solidFill>
                  <a:srgbClr val="C00000"/>
                </a:solidFill>
              </a:rPr>
              <a:t> 89)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64CF75F-DCA3-FFCF-3AA6-4553EC29346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>
                  <a:buClr>
                    <a:schemeClr val="tx1"/>
                  </a:buClr>
                </a:pPr>
                <a:r>
                  <a:rPr lang="en-US" sz="3200" dirty="0"/>
                  <a:t>Initially give each expert weight </a:t>
                </a:r>
                <a14:m>
                  <m:oMath xmlns:m="http://schemas.openxmlformats.org/officeDocument/2006/math">
                    <m:r>
                      <a:rPr lang="en-US" sz="32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endParaRPr lang="en-US" sz="3200" dirty="0"/>
              </a:p>
              <a:p>
                <a:pPr>
                  <a:buClr>
                    <a:schemeClr val="tx1"/>
                  </a:buClr>
                </a:pPr>
                <a:endParaRPr lang="en-US" sz="3200" dirty="0"/>
              </a:p>
              <a:p>
                <a:pPr>
                  <a:buClr>
                    <a:schemeClr val="tx1"/>
                  </a:buClr>
                </a:pPr>
                <a:r>
                  <a:rPr lang="en-US" sz="3200" dirty="0"/>
                  <a:t>Prediction at each time is drawn randomly proportional to the current weights of the experts</a:t>
                </a:r>
              </a:p>
              <a:p>
                <a:pPr>
                  <a:buClr>
                    <a:schemeClr val="tx1"/>
                  </a:buClr>
                </a:pPr>
                <a:endParaRPr lang="en-US" sz="3200" dirty="0"/>
              </a:p>
              <a:p>
                <a:pPr>
                  <a:buClr>
                    <a:schemeClr val="tx1"/>
                  </a:buClr>
                </a:pPr>
                <a:r>
                  <a:rPr lang="en-US" sz="3200" dirty="0"/>
                  <a:t>For each time, maintain the weight of each correct expert, decrease the weight of each incorrect expert by </a:t>
                </a:r>
                <a14:m>
                  <m:oMath xmlns:m="http://schemas.openxmlformats.org/officeDocument/2006/math">
                    <m:r>
                      <a:rPr lang="en-US" sz="32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(1−</m:t>
                    </m:r>
                    <m:r>
                      <a:rPr lang="en-US" sz="32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𝜀</m:t>
                    </m:r>
                    <m:r>
                      <a:rPr lang="en-US" sz="32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3200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64CF75F-DCA3-FFCF-3AA6-4553EC29346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333" t="-280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448031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AF57DFF-581D-AF22-A6BB-E3AA4014E38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6D6533-4B3B-9AFE-FE40-72571E3A9A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C00000"/>
                </a:solidFill>
              </a:rPr>
              <a:t>Randomized Weighted Majority (</a:t>
            </a:r>
            <a:r>
              <a:rPr lang="en-US" dirty="0" err="1">
                <a:solidFill>
                  <a:srgbClr val="C00000"/>
                </a:solidFill>
              </a:rPr>
              <a:t>Littlestone</a:t>
            </a:r>
            <a:r>
              <a:rPr lang="en-US" dirty="0">
                <a:solidFill>
                  <a:srgbClr val="C00000"/>
                </a:solidFill>
              </a:rPr>
              <a:t>, </a:t>
            </a:r>
            <a:r>
              <a:rPr lang="en-US" dirty="0" err="1">
                <a:solidFill>
                  <a:srgbClr val="C00000"/>
                </a:solidFill>
              </a:rPr>
              <a:t>Warmuth</a:t>
            </a:r>
            <a:r>
              <a:rPr lang="en-US" dirty="0">
                <a:solidFill>
                  <a:srgbClr val="C00000"/>
                </a:solidFill>
              </a:rPr>
              <a:t> 89)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C85AF62-5ABA-1646-AFD1-FEA25F6A435C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>
                  <a:buClr>
                    <a:schemeClr val="tx1"/>
                  </a:buClr>
                </a:pPr>
                <a:r>
                  <a:rPr lang="en-US" sz="3200" dirty="0"/>
                  <a:t>Let the potential function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3200" b="0" i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Φ</m:t>
                        </m:r>
                      </m:e>
                      <m:sub>
                        <m:r>
                          <a:rPr lang="en-US" sz="32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</m:oMath>
                </a14:m>
                <a:r>
                  <a:rPr lang="en-US" sz="3200" dirty="0"/>
                  <a:t> denote the sum of the weights at time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endParaRPr lang="en-US" sz="3200" dirty="0"/>
              </a:p>
              <a:p>
                <a:pPr>
                  <a:buClr>
                    <a:schemeClr val="tx1"/>
                  </a:buClr>
                </a:pPr>
                <a:endParaRPr lang="en-US" sz="3200" dirty="0"/>
              </a:p>
              <a:p>
                <a:pPr>
                  <a:buClr>
                    <a:schemeClr val="tx1"/>
                  </a:buClr>
                </a:pPr>
                <a:r>
                  <a:rPr lang="en-US" sz="3200" dirty="0"/>
                  <a:t>Let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sz="32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</m:oMath>
                </a14:m>
                <a:r>
                  <a:rPr lang="en-US" sz="3200" dirty="0"/>
                  <a:t> be the fraction of incorrect experts at time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endParaRPr lang="en-US" sz="3200" dirty="0"/>
              </a:p>
              <a:p>
                <a:pPr>
                  <a:buClr>
                    <a:schemeClr val="tx1"/>
                  </a:buClr>
                </a:pPr>
                <a:r>
                  <a:rPr lang="en-US" sz="3200" dirty="0"/>
                  <a:t>By linearity of expectation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𝐸</m:t>
                    </m:r>
                    <m:d>
                      <m:dPr>
                        <m:begChr m:val="["/>
                        <m:endChr m:val="]"/>
                        <m:ctrlPr>
                          <a:rPr lang="en-US" sz="32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2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𝑀</m:t>
                        </m:r>
                      </m:e>
                    </m:d>
                    <m:r>
                      <a:rPr lang="en-US" sz="32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hr m:val="∑"/>
                        <m:supHide m:val="on"/>
                        <m:ctrlPr>
                          <a:rPr lang="en-US" sz="32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sz="32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  <m:sup/>
                      <m:e>
                        <m:sSub>
                          <m:sSubPr>
                            <m:ctrlPr>
                              <a:rPr lang="en-US" sz="32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2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𝑓</m:t>
                            </m:r>
                          </m:e>
                          <m:sub>
                            <m:r>
                              <a:rPr lang="en-US" sz="32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𝑡</m:t>
                            </m:r>
                          </m:sub>
                        </m:sSub>
                      </m:e>
                    </m:nary>
                  </m:oMath>
                </a14:m>
                <a:endParaRPr lang="en-US" sz="3200" dirty="0"/>
              </a:p>
              <a:p>
                <a:pPr>
                  <a:buClr>
                    <a:schemeClr val="tx1"/>
                  </a:buClr>
                </a:pPr>
                <a:r>
                  <a:rPr lang="en-US" sz="3200" dirty="0"/>
                  <a:t>We have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3200" b="0" i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Φ</m:t>
                        </m:r>
                      </m:e>
                      <m:sub>
                        <m:r>
                          <a:rPr lang="en-US" sz="32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US" sz="32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+1</m:t>
                        </m:r>
                      </m:sub>
                    </m:sSub>
                    <m:r>
                      <a:rPr lang="en-US" sz="32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32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3200" b="0" i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Φ</m:t>
                        </m:r>
                      </m:e>
                      <m:sub>
                        <m:r>
                          <a:rPr lang="en-US" sz="32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d>
                      <m:dPr>
                        <m:ctrlPr>
                          <a:rPr lang="en-US" sz="32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ctrlPr>
                              <a:rPr lang="en-US" sz="32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32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1−</m:t>
                            </m:r>
                            <m:sSub>
                              <m:sSubPr>
                                <m:ctrlPr>
                                  <a:rPr lang="en-US" sz="3200" b="0" i="1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3200" b="0" i="1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</m:e>
                              <m:sub>
                                <m:r>
                                  <a:rPr lang="en-US" sz="3200" b="0" i="1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</m:sub>
                            </m:sSub>
                          </m:e>
                        </m:d>
                        <m:r>
                          <a:rPr lang="en-US" sz="32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lang="en-US" sz="32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2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𝑓</m:t>
                            </m:r>
                          </m:e>
                          <m:sub>
                            <m:r>
                              <a:rPr lang="en-US" sz="32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𝑡</m:t>
                            </m:r>
                          </m:sub>
                        </m:sSub>
                        <m:d>
                          <m:dPr>
                            <m:ctrlPr>
                              <a:rPr lang="en-US" sz="32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32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1−</m:t>
                            </m:r>
                            <m:r>
                              <a:rPr lang="en-US" sz="32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𝜀</m:t>
                            </m:r>
                          </m:e>
                        </m:d>
                      </m:e>
                    </m:d>
                    <m:r>
                      <a:rPr lang="en-US" sz="32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32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3200" b="0" i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Φ</m:t>
                        </m:r>
                      </m:e>
                      <m:sub>
                        <m:r>
                          <a:rPr lang="en-US" sz="32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d>
                      <m:dPr>
                        <m:ctrlPr>
                          <a:rPr lang="en-US" sz="32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2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1−</m:t>
                        </m:r>
                        <m:r>
                          <a:rPr lang="en-US" sz="32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𝜀</m:t>
                        </m:r>
                        <m:sSub>
                          <m:sSubPr>
                            <m:ctrlPr>
                              <a:rPr lang="en-US" sz="32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2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𝑓</m:t>
                            </m:r>
                          </m:e>
                          <m:sub>
                            <m:r>
                              <a:rPr lang="en-US" sz="32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𝑡</m:t>
                            </m:r>
                          </m:sub>
                        </m:sSub>
                      </m:e>
                    </m:d>
                  </m:oMath>
                </a14:m>
                <a:endParaRPr lang="en-US" sz="3200" dirty="0"/>
              </a:p>
              <a:p>
                <a:pPr>
                  <a:buClr>
                    <a:schemeClr val="tx1"/>
                  </a:buClr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32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3200" b="0" i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Φ</m:t>
                        </m:r>
                      </m:e>
                      <m:sub>
                        <m:r>
                          <a:rPr lang="en-US" sz="32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𝑇</m:t>
                        </m:r>
                      </m:sub>
                    </m:sSub>
                    <m:r>
                      <a:rPr lang="en-US" sz="32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32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𝑛</m:t>
                    </m:r>
                    <m:nary>
                      <m:naryPr>
                        <m:chr m:val="∏"/>
                        <m:supHide m:val="on"/>
                        <m:ctrlPr>
                          <a:rPr lang="en-US" sz="32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sz="32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  <m:sup/>
                      <m:e>
                        <m:d>
                          <m:dPr>
                            <m:ctrlPr>
                              <a:rPr lang="en-US" sz="32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32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1−</m:t>
                            </m:r>
                            <m:r>
                              <a:rPr lang="en-US" sz="32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𝜀</m:t>
                            </m:r>
                            <m:sSub>
                              <m:sSubPr>
                                <m:ctrlPr>
                                  <a:rPr lang="en-US" sz="3200" b="0" i="1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3200" b="0" i="1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</m:e>
                              <m:sub>
                                <m:r>
                                  <a:rPr lang="en-US" sz="3200" b="0" i="1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</m:sub>
                            </m:sSub>
                          </m:e>
                        </m:d>
                      </m:e>
                    </m:nary>
                    <m:r>
                      <a:rPr lang="en-US" sz="32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sz="32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𝑛</m:t>
                    </m:r>
                    <m:sSup>
                      <m:sSupPr>
                        <m:ctrlPr>
                          <a:rPr lang="en-US" sz="32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2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US" sz="32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32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𝜀</m:t>
                        </m:r>
                        <m:nary>
                          <m:naryPr>
                            <m:chr m:val="∑"/>
                            <m:supHide m:val="on"/>
                            <m:ctrlPr>
                              <a:rPr lang="en-US" sz="32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a:rPr lang="en-US" sz="32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𝑡</m:t>
                            </m:r>
                          </m:sub>
                          <m:sup/>
                          <m:e>
                            <m:sSub>
                              <m:sSubPr>
                                <m:ctrlPr>
                                  <a:rPr lang="en-US" sz="3200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3200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</m:e>
                              <m:sub>
                                <m:r>
                                  <a:rPr lang="en-US" sz="3200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</m:sub>
                            </m:sSub>
                          </m:e>
                        </m:nary>
                      </m:sup>
                    </m:sSup>
                    <m:r>
                      <a:rPr lang="en-US" sz="32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32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𝑛</m:t>
                    </m:r>
                    <m:sSup>
                      <m:sSupPr>
                        <m:ctrlPr>
                          <a:rPr lang="en-US" sz="32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2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US" sz="32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32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𝜀</m:t>
                        </m:r>
                        <m:r>
                          <a:rPr lang="en-US" sz="32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𝐸</m:t>
                        </m:r>
                        <m:d>
                          <m:dPr>
                            <m:begChr m:val="["/>
                            <m:endChr m:val="]"/>
                            <m:ctrlPr>
                              <a:rPr lang="en-US" sz="32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32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𝑀</m:t>
                            </m:r>
                          </m:e>
                        </m:d>
                      </m:sup>
                    </m:sSup>
                  </m:oMath>
                </a14:m>
                <a:endParaRPr lang="en-US" sz="3200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C85AF62-5ABA-1646-AFD1-FEA25F6A435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333" t="-2801" r="-69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6351963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98135AE-D4DA-6D36-E559-67CD74EC28F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1F2846-F0B9-CCF5-388C-61B9A5AF15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C00000"/>
                </a:solidFill>
              </a:rPr>
              <a:t>Randomized Weighted Majority (</a:t>
            </a:r>
            <a:r>
              <a:rPr lang="en-US" dirty="0" err="1">
                <a:solidFill>
                  <a:srgbClr val="C00000"/>
                </a:solidFill>
              </a:rPr>
              <a:t>Littlestone</a:t>
            </a:r>
            <a:r>
              <a:rPr lang="en-US" dirty="0">
                <a:solidFill>
                  <a:srgbClr val="C00000"/>
                </a:solidFill>
              </a:rPr>
              <a:t>, </a:t>
            </a:r>
            <a:r>
              <a:rPr lang="en-US" dirty="0" err="1">
                <a:solidFill>
                  <a:srgbClr val="C00000"/>
                </a:solidFill>
              </a:rPr>
              <a:t>Warmuth</a:t>
            </a:r>
            <a:r>
              <a:rPr lang="en-US" dirty="0">
                <a:solidFill>
                  <a:srgbClr val="C00000"/>
                </a:solidFill>
              </a:rPr>
              <a:t> 89)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D846B68-D1AF-55AA-0CED-5ED6351F4BB7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>
                  <a:buClr>
                    <a:schemeClr val="tx1"/>
                  </a:buClr>
                </a:pPr>
                <a:r>
                  <a:rPr lang="en-US" sz="3200" dirty="0"/>
                  <a:t>We have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3200" b="0" i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Φ</m:t>
                        </m:r>
                      </m:e>
                      <m:sub>
                        <m:r>
                          <a:rPr lang="en-US" sz="32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𝑇</m:t>
                        </m:r>
                      </m:sub>
                    </m:sSub>
                    <m:r>
                      <a:rPr lang="en-US" sz="32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sz="32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𝑛</m:t>
                    </m:r>
                    <m:sSup>
                      <m:sSupPr>
                        <m:ctrlPr>
                          <a:rPr lang="en-US" sz="32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2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US" sz="32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32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𝜀</m:t>
                        </m:r>
                        <m:r>
                          <a:rPr lang="en-US" sz="32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𝐸</m:t>
                        </m:r>
                        <m:d>
                          <m:dPr>
                            <m:begChr m:val="["/>
                            <m:endChr m:val="]"/>
                            <m:ctrlPr>
                              <a:rPr lang="en-US" sz="32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32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𝑀</m:t>
                            </m:r>
                          </m:e>
                        </m:d>
                      </m:sup>
                    </m:sSup>
                  </m:oMath>
                </a14:m>
                <a:endParaRPr lang="en-US" sz="3200" dirty="0"/>
              </a:p>
              <a:p>
                <a:pPr>
                  <a:buClr>
                    <a:schemeClr val="tx1"/>
                  </a:buClr>
                </a:pPr>
                <a:r>
                  <a:rPr lang="en-US" sz="3200" dirty="0"/>
                  <a:t>We also have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2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32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32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1−</m:t>
                            </m:r>
                            <m:r>
                              <a:rPr lang="en-US" sz="32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𝜀</m:t>
                            </m:r>
                          </m:e>
                        </m:d>
                      </m:e>
                      <m:sup>
                        <m:sSup>
                          <m:sSupPr>
                            <m:ctrlPr>
                              <a:rPr lang="en-US" sz="32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32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𝑚</m:t>
                            </m:r>
                          </m:e>
                          <m:sup>
                            <m:r>
                              <a:rPr lang="en-US" sz="32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∗</m:t>
                            </m:r>
                          </m:sup>
                        </m:sSup>
                      </m:sup>
                    </m:sSup>
                    <m:r>
                      <a:rPr lang="en-US" sz="32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≤</m:t>
                    </m:r>
                    <m:sSub>
                      <m:sSubPr>
                        <m:ctrlPr>
                          <a:rPr lang="en-US" sz="32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3200" b="0" i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Φ</m:t>
                        </m:r>
                      </m:e>
                      <m:sub>
                        <m:r>
                          <a:rPr lang="en-US" sz="32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𝑇</m:t>
                        </m:r>
                      </m:sub>
                    </m:sSub>
                  </m:oMath>
                </a14:m>
                <a:endParaRPr lang="en-US" sz="3200" dirty="0"/>
              </a:p>
              <a:p>
                <a:pPr>
                  <a:buClr>
                    <a:schemeClr val="tx1"/>
                  </a:buClr>
                </a:pPr>
                <a:endParaRPr lang="en-US" sz="3200" dirty="0"/>
              </a:p>
              <a:p>
                <a:pPr>
                  <a:buClr>
                    <a:schemeClr val="tx1"/>
                  </a:buClr>
                </a:pPr>
                <a:r>
                  <a:rPr lang="en-US" sz="3200" dirty="0"/>
                  <a:t>Then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𝐸</m:t>
                    </m:r>
                    <m:d>
                      <m:dPr>
                        <m:begChr m:val="["/>
                        <m:endChr m:val="]"/>
                        <m:ctrlPr>
                          <a:rPr lang="en-US" sz="32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2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𝑀</m:t>
                        </m:r>
                      </m:e>
                    </m:d>
                    <m:r>
                      <a:rPr lang="en-US" sz="32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≤</m:t>
                    </m:r>
                    <m:sSup>
                      <m:sSupPr>
                        <m:ctrlPr>
                          <a:rPr lang="en-US" sz="32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2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p>
                        <m:r>
                          <a:rPr lang="en-US" sz="32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  <m:d>
                      <m:dPr>
                        <m:ctrlPr>
                          <a:rPr lang="en-US" sz="32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2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1+</m:t>
                        </m:r>
                        <m:r>
                          <a:rPr lang="en-US" sz="32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𝜀</m:t>
                        </m:r>
                      </m:e>
                    </m:d>
                    <m:r>
                      <a:rPr lang="en-US" sz="32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US" sz="32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func>
                          <m:funcPr>
                            <m:ctrlPr>
                              <a:rPr lang="en-US" sz="32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sz="3200" b="0" i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ln</m:t>
                            </m:r>
                          </m:fName>
                          <m:e>
                            <m:r>
                              <a:rPr lang="en-US" sz="32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</m:func>
                      </m:num>
                      <m:den>
                        <m:r>
                          <a:rPr lang="en-US" sz="32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𝜀</m:t>
                        </m:r>
                      </m:den>
                    </m:f>
                  </m:oMath>
                </a14:m>
                <a:r>
                  <a:rPr lang="en-US" sz="3200" dirty="0"/>
                  <a:t> by using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−</m:t>
                    </m:r>
                    <m:func>
                      <m:funcPr>
                        <m:ctrlPr>
                          <a:rPr lang="en-US" sz="32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3200" b="0" i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ln</m:t>
                        </m:r>
                      </m:fName>
                      <m:e>
                        <m:d>
                          <m:dPr>
                            <m:ctrlPr>
                              <a:rPr lang="en-US" sz="32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32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1−</m:t>
                            </m:r>
                            <m:r>
                              <a:rPr lang="en-US" sz="32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𝜀</m:t>
                            </m:r>
                          </m:e>
                        </m:d>
                      </m:e>
                    </m:func>
                    <m:r>
                      <a:rPr lang="en-US" sz="32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sz="32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𝜀</m:t>
                    </m:r>
                    <m:r>
                      <a:rPr lang="en-US" sz="32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en-US" sz="32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2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𝜀</m:t>
                        </m:r>
                      </m:e>
                      <m:sup>
                        <m:r>
                          <a:rPr lang="en-US" sz="32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en-US" sz="3200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D846B68-D1AF-55AA-0CED-5ED6351F4BB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333" t="-210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6746050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13F4C5C-8541-B256-FA4B-C1011CBAD11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EFA526-157D-2AC4-9E38-F90C8C0043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C00000"/>
                </a:solidFill>
              </a:rPr>
              <a:t>Randomized Weighted Majority (</a:t>
            </a:r>
            <a:r>
              <a:rPr lang="en-US" dirty="0" err="1">
                <a:solidFill>
                  <a:srgbClr val="C00000"/>
                </a:solidFill>
              </a:rPr>
              <a:t>Littlestone</a:t>
            </a:r>
            <a:r>
              <a:rPr lang="en-US" dirty="0">
                <a:solidFill>
                  <a:srgbClr val="C00000"/>
                </a:solidFill>
              </a:rPr>
              <a:t>, </a:t>
            </a:r>
            <a:r>
              <a:rPr lang="en-US" dirty="0" err="1">
                <a:solidFill>
                  <a:srgbClr val="C00000"/>
                </a:solidFill>
              </a:rPr>
              <a:t>Warmuth</a:t>
            </a:r>
            <a:r>
              <a:rPr lang="en-US" dirty="0">
                <a:solidFill>
                  <a:srgbClr val="C00000"/>
                </a:solidFill>
              </a:rPr>
              <a:t> 89)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64CF75F-DCA3-FFCF-3AA6-4553EC29346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>
                  <a:buClr>
                    <a:schemeClr val="tx1"/>
                  </a:buClr>
                </a:pPr>
                <a:r>
                  <a:rPr lang="en-US" sz="3200" dirty="0"/>
                  <a:t>Initially give each expert weight </a:t>
                </a:r>
                <a14:m>
                  <m:oMath xmlns:m="http://schemas.openxmlformats.org/officeDocument/2006/math">
                    <m:r>
                      <a:rPr lang="en-US" sz="32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endParaRPr lang="en-US" sz="3200" dirty="0"/>
              </a:p>
              <a:p>
                <a:pPr>
                  <a:buClr>
                    <a:schemeClr val="tx1"/>
                  </a:buClr>
                </a:pPr>
                <a:endParaRPr lang="en-US" sz="3200" dirty="0"/>
              </a:p>
              <a:p>
                <a:pPr>
                  <a:buClr>
                    <a:schemeClr val="tx1"/>
                  </a:buClr>
                </a:pPr>
                <a:r>
                  <a:rPr lang="en-US" sz="3200" dirty="0"/>
                  <a:t>Prediction at each time is drawn randomly proportional to the current weights of the experts</a:t>
                </a:r>
              </a:p>
              <a:p>
                <a:pPr>
                  <a:buClr>
                    <a:schemeClr val="tx1"/>
                  </a:buClr>
                </a:pPr>
                <a:endParaRPr lang="en-US" sz="3200" dirty="0"/>
              </a:p>
              <a:p>
                <a:pPr>
                  <a:buClr>
                    <a:schemeClr val="tx1"/>
                  </a:buClr>
                </a:pPr>
                <a:r>
                  <a:rPr lang="en-US" sz="3200" dirty="0"/>
                  <a:t>For each time, maintain the weight of each correct expert, decrease the weight of each incorrect expert by </a:t>
                </a:r>
                <a14:m>
                  <m:oMath xmlns:m="http://schemas.openxmlformats.org/officeDocument/2006/math">
                    <m:r>
                      <a:rPr lang="en-US" sz="32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(1−</m:t>
                    </m:r>
                    <m:r>
                      <a:rPr lang="en-US" sz="32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𝜀</m:t>
                    </m:r>
                    <m:r>
                      <a:rPr lang="en-US" sz="32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3200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64CF75F-DCA3-FFCF-3AA6-4553EC29346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333" t="-280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4965731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13F4C5C-8541-B256-FA4B-C1011CBAD11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EFA526-157D-2AC4-9E38-F90C8C0043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C00000"/>
                </a:solidFill>
              </a:rPr>
              <a:t>Multiplicative Weights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64CF75F-DCA3-FFCF-3AA6-4553EC29346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>
                  <a:buClr>
                    <a:schemeClr val="tx1"/>
                  </a:buClr>
                </a:pPr>
                <a:r>
                  <a:rPr lang="en-US" sz="3200" dirty="0"/>
                  <a:t>Initially give each expert weight </a:t>
                </a:r>
                <a14:m>
                  <m:oMath xmlns:m="http://schemas.openxmlformats.org/officeDocument/2006/math">
                    <m:r>
                      <a:rPr lang="en-US" sz="32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endParaRPr lang="en-US" sz="3200" dirty="0"/>
              </a:p>
              <a:p>
                <a:pPr>
                  <a:buClr>
                    <a:schemeClr val="tx1"/>
                  </a:buClr>
                </a:pPr>
                <a:endParaRPr lang="en-US" sz="3200" dirty="0"/>
              </a:p>
              <a:p>
                <a:pPr>
                  <a:buClr>
                    <a:schemeClr val="tx1"/>
                  </a:buClr>
                </a:pPr>
                <a:r>
                  <a:rPr lang="en-US" sz="3200" dirty="0"/>
                  <a:t>Prediction at each time is drawn randomly proportional to the current weights of the experts</a:t>
                </a:r>
              </a:p>
              <a:p>
                <a:pPr>
                  <a:buClr>
                    <a:schemeClr val="tx1"/>
                  </a:buClr>
                </a:pPr>
                <a:endParaRPr lang="en-US" sz="3200" dirty="0"/>
              </a:p>
              <a:p>
                <a:pPr>
                  <a:buClr>
                    <a:schemeClr val="tx1"/>
                  </a:buClr>
                </a:pPr>
                <a:r>
                  <a:rPr lang="en-US" sz="3200" dirty="0"/>
                  <a:t>For each time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US" sz="3200" dirty="0"/>
                  <a:t>, change the weight of each expert by </a:t>
                </a:r>
                <a14:m>
                  <m:oMath xmlns:m="http://schemas.openxmlformats.org/officeDocument/2006/math">
                    <m:r>
                      <a:rPr lang="en-US" sz="32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(1−</m:t>
                    </m:r>
                    <m:r>
                      <a:rPr lang="en-US" sz="32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𝜀</m:t>
                    </m:r>
                    <m:sSubSup>
                      <m:sSubSupPr>
                        <m:ctrlPr>
                          <a:rPr lang="en-US" sz="32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32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b>
                        <m:r>
                          <a:rPr lang="en-US" sz="32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  <m:sup>
                        <m:d>
                          <m:dPr>
                            <m:ctrlPr>
                              <a:rPr lang="en-US" sz="32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32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</m:d>
                      </m:sup>
                    </m:sSubSup>
                    <m:r>
                      <a:rPr lang="en-US" sz="32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3200" dirty="0"/>
                  <a:t>, where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32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32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b>
                        <m:r>
                          <a:rPr lang="en-US" sz="32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  <m:sup>
                        <m:d>
                          <m:dPr>
                            <m:ctrlPr>
                              <a:rPr lang="en-US" sz="32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32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</m:d>
                      </m:sup>
                    </m:sSubSup>
                  </m:oMath>
                </a14:m>
                <a:r>
                  <a:rPr lang="en-US" sz="3200" dirty="0"/>
                  <a:t> is the loss of the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US" sz="3200" dirty="0"/>
                  <a:t>-</a:t>
                </a:r>
                <a:r>
                  <a:rPr lang="en-US" sz="3200" dirty="0" err="1"/>
                  <a:t>th</a:t>
                </a:r>
                <a:r>
                  <a:rPr lang="en-US" sz="3200" dirty="0"/>
                  <a:t> expert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64CF75F-DCA3-FFCF-3AA6-4553EC29346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333" t="-280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234805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166AB05-440A-13C4-732D-18915ED0668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986CB7-B4DB-CF6C-DFF5-C7770381D2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C00000"/>
                </a:solidFill>
              </a:rPr>
              <a:t>An Alternate Perspective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A939D95-7658-CD89-D833-E5363C940B3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>
                  <a:buClr>
                    <a:schemeClr val="tx1"/>
                  </a:buClr>
                </a:pPr>
                <a:r>
                  <a:rPr lang="en-US" sz="3200" dirty="0"/>
                  <a:t>Suppose in each round that the algorithm produces a vector of probabilities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2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2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p>
                        <m:r>
                          <a:rPr lang="en-US" sz="32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sup>
                    </m:sSup>
                    <m:r>
                      <a:rPr lang="en-US" sz="32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sz="32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Sup>
                          <m:sSubSupPr>
                            <m:ctrlPr>
                              <a:rPr lang="en-US" sz="32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sz="32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en-US" sz="32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  <m:sup>
                            <m:r>
                              <a:rPr lang="en-US" sz="32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𝑡</m:t>
                            </m:r>
                          </m:sup>
                        </m:sSubSup>
                        <m:r>
                          <a:rPr lang="en-US" sz="32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,…,</m:t>
                        </m:r>
                        <m:sSubSup>
                          <m:sSubSupPr>
                            <m:ctrlPr>
                              <a:rPr lang="en-US" sz="32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sz="32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en-US" sz="32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  <m:sup>
                            <m:r>
                              <a:rPr lang="en-US" sz="32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𝑡</m:t>
                            </m:r>
                          </m:sup>
                        </m:sSubSup>
                      </m:e>
                    </m:d>
                  </m:oMath>
                </a14:m>
                <a:endParaRPr lang="en-US" sz="3200" dirty="0"/>
              </a:p>
              <a:p>
                <a:pPr>
                  <a:buClr>
                    <a:schemeClr val="tx1"/>
                  </a:buClr>
                </a:pPr>
                <a:endParaRPr lang="en-US" sz="3200" dirty="0"/>
              </a:p>
              <a:p>
                <a:pPr>
                  <a:buClr>
                    <a:schemeClr val="tx1"/>
                  </a:buClr>
                </a:pPr>
                <a:r>
                  <a:rPr lang="en-US" sz="3200" dirty="0"/>
                  <a:t>We have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32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32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sz="32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  <m:sup>
                        <m:r>
                          <a:rPr lang="en-US" sz="32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sup>
                    </m:sSubSup>
                    <m:r>
                      <a:rPr lang="en-US" sz="32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∈</m:t>
                    </m:r>
                    <m:d>
                      <m:dPr>
                        <m:begChr m:val="["/>
                        <m:endChr m:val="]"/>
                        <m:ctrlPr>
                          <a:rPr lang="en-US" sz="32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2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0,1</m:t>
                        </m:r>
                      </m:e>
                    </m:d>
                  </m:oMath>
                </a14:m>
                <a:r>
                  <a:rPr lang="en-US" sz="3200" dirty="0"/>
                  <a:t> for all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sz="32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∈[</m:t>
                    </m:r>
                    <m:r>
                      <a:rPr lang="en-US" sz="32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32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en-US" sz="3200" dirty="0"/>
                  <a:t> and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32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32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sz="32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  <m:sup>
                        <m:r>
                          <a:rPr lang="en-US" sz="32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sup>
                    </m:sSubSup>
                    <m:r>
                      <a:rPr lang="en-US" sz="32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+…+</m:t>
                    </m:r>
                    <m:sSubSup>
                      <m:sSubSupPr>
                        <m:ctrlPr>
                          <a:rPr lang="en-US" sz="32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32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sz="32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  <m:sup>
                        <m:r>
                          <a:rPr lang="en-US" sz="32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sup>
                    </m:sSubSup>
                    <m:r>
                      <a:rPr lang="en-US" sz="32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endParaRPr lang="en-US" sz="3200" b="0" dirty="0">
                  <a:solidFill>
                    <a:srgbClr val="C00000"/>
                  </a:solidFill>
                </a:endParaRPr>
              </a:p>
              <a:p>
                <a:pPr>
                  <a:buClr>
                    <a:schemeClr val="tx1"/>
                  </a:buClr>
                </a:pPr>
                <a:endParaRPr lang="en-US" sz="3200" b="0" dirty="0">
                  <a:solidFill>
                    <a:srgbClr val="C00000"/>
                  </a:solidFill>
                </a:endParaRPr>
              </a:p>
              <a:p>
                <a:pPr>
                  <a:buClr>
                    <a:schemeClr val="tx1"/>
                  </a:buClr>
                </a:pPr>
                <a14:m>
                  <m:oMath xmlns:m="http://schemas.openxmlformats.org/officeDocument/2006/math">
                    <m:sSubSup>
                      <m:sSubSupPr>
                        <m:ctrlPr>
                          <a:rPr lang="en-US" sz="32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32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sz="32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  <m:sup>
                        <m:r>
                          <a:rPr lang="en-US" sz="32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sup>
                    </m:sSubSup>
                    <m:r>
                      <a:rPr lang="en-US" sz="32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3200" b="0" dirty="0"/>
                  <a:t>corresponds to the probability of picking expert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US" sz="3200" b="0" dirty="0">
                    <a:solidFill>
                      <a:srgbClr val="C00000"/>
                    </a:solidFill>
                  </a:rPr>
                  <a:t> </a:t>
                </a:r>
                <a:r>
                  <a:rPr lang="en-US" sz="3200" b="0" dirty="0"/>
                  <a:t>on day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endParaRPr lang="en-US" sz="3200" b="0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A939D95-7658-CD89-D833-E5363C940B3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333" t="-2941" r="-5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4147732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A5AC62-A5FD-2A5B-018F-859A378AA1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365125"/>
            <a:ext cx="10780059" cy="1325563"/>
          </a:xfrm>
        </p:spPr>
        <p:txBody>
          <a:bodyPr/>
          <a:lstStyle/>
          <a:p>
            <a:r>
              <a:rPr lang="en-US" dirty="0">
                <a:solidFill>
                  <a:srgbClr val="C00000"/>
                </a:solidFill>
              </a:rPr>
              <a:t>Online Learning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6F2126B-4AA6-302B-7E5A-170FFAAB8BD1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825624"/>
                <a:ext cx="10515600" cy="4422775"/>
              </a:xfrm>
            </p:spPr>
            <p:txBody>
              <a:bodyPr>
                <a:normAutofit/>
              </a:bodyPr>
              <a:lstStyle/>
              <a:p>
                <a:r>
                  <a:rPr lang="en-US" sz="3200" dirty="0"/>
                  <a:t>There are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sz="3200" dirty="0"/>
                  <a:t> experts who make a prediction about each of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𝑇</m:t>
                    </m:r>
                  </m:oMath>
                </a14:m>
                <a:r>
                  <a:rPr lang="en-US" sz="3200" dirty="0"/>
                  <a:t> days (</a:t>
                </a:r>
                <a14:m>
                  <m:oMath xmlns:m="http://schemas.openxmlformats.org/officeDocument/2006/math">
                    <m:r>
                      <a:rPr lang="en-US" sz="32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32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≫</m:t>
                    </m:r>
                    <m:r>
                      <a:rPr lang="en-US" sz="32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𝑇</m:t>
                    </m:r>
                  </m:oMath>
                </a14:m>
                <a:r>
                  <a:rPr lang="en-US" sz="3200" dirty="0"/>
                  <a:t>)</a:t>
                </a:r>
              </a:p>
              <a:p>
                <a:endParaRPr lang="en-US" sz="3200" dirty="0"/>
              </a:p>
              <a:p>
                <a:r>
                  <a:rPr lang="en-US" sz="3200" dirty="0"/>
                  <a:t>Algorithm uses advice from experts to make predictions each day</a:t>
                </a:r>
              </a:p>
              <a:p>
                <a:endParaRPr lang="en-US" sz="3200" dirty="0"/>
              </a:p>
              <a:p>
                <a:r>
                  <a:rPr lang="en-US" sz="3200" dirty="0"/>
                  <a:t>Goal is to minimize the number of mistakes, i.e., the number of times our prediction differs from the outcome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6F2126B-4AA6-302B-7E5A-170FFAAB8BD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825624"/>
                <a:ext cx="10515600" cy="4422775"/>
              </a:xfrm>
              <a:blipFill>
                <a:blip r:embed="rId2"/>
                <a:stretch>
                  <a:fillRect l="-1333" t="-2755" r="-20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5646458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5DA7BF9-877B-2989-700A-65131BE6771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AEE186-3A4D-25AD-CFE4-D6AA166F94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C00000"/>
                </a:solidFill>
              </a:rPr>
              <a:t>An Alternate Perspective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4EDDE5C-2855-9446-BE1E-5AE95EF79653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>
                  <a:buClr>
                    <a:schemeClr val="tx1"/>
                  </a:buClr>
                </a:pPr>
                <a:r>
                  <a:rPr lang="en-US" sz="3200" dirty="0"/>
                  <a:t>The loss on day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US" sz="3200" dirty="0"/>
                  <a:t> is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2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2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ℓ</m:t>
                        </m:r>
                      </m:e>
                      <m:sup>
                        <m:r>
                          <a:rPr lang="en-US" sz="32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sup>
                    </m:sSup>
                    <m:r>
                      <a:rPr lang="en-US" sz="32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sz="32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Sup>
                          <m:sSubSupPr>
                            <m:ctrlPr>
                              <a:rPr lang="en-US" sz="32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sz="32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ℓ</m:t>
                            </m:r>
                          </m:e>
                          <m:sub>
                            <m:r>
                              <a:rPr lang="en-US" sz="32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  <m:sup>
                            <m:r>
                              <a:rPr lang="en-US" sz="32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𝑡</m:t>
                            </m:r>
                          </m:sup>
                        </m:sSubSup>
                        <m:r>
                          <a:rPr lang="en-US" sz="32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,…,</m:t>
                        </m:r>
                        <m:sSubSup>
                          <m:sSubSupPr>
                            <m:ctrlPr>
                              <a:rPr lang="en-US" sz="32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sz="32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ℓ</m:t>
                            </m:r>
                          </m:e>
                          <m:sub>
                            <m:r>
                              <a:rPr lang="en-US" sz="32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  <m:sup>
                            <m:r>
                              <a:rPr lang="en-US" sz="32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𝑡</m:t>
                            </m:r>
                          </m:sup>
                        </m:sSubSup>
                      </m:e>
                    </m:d>
                    <m:r>
                      <a:rPr lang="en-US" sz="32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US" sz="32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["/>
                            <m:endChr m:val="]"/>
                            <m:ctrlPr>
                              <a:rPr lang="en-US" sz="32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32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0,1</m:t>
                            </m:r>
                          </m:e>
                        </m:d>
                      </m:e>
                      <m:sup>
                        <m:r>
                          <a:rPr lang="en-US" sz="32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</m:oMath>
                </a14:m>
                <a:endParaRPr lang="en-US" sz="3200" dirty="0"/>
              </a:p>
              <a:p>
                <a:pPr>
                  <a:buClr>
                    <a:schemeClr val="tx1"/>
                  </a:buClr>
                </a:pPr>
                <a:endParaRPr lang="en-US" sz="3200" dirty="0"/>
              </a:p>
              <a:p>
                <a:pPr>
                  <a:buClr>
                    <a:schemeClr val="tx1"/>
                  </a:buClr>
                </a:pPr>
                <a14:m>
                  <m:oMath xmlns:m="http://schemas.openxmlformats.org/officeDocument/2006/math">
                    <m:sSubSup>
                      <m:sSubSupPr>
                        <m:ctrlPr>
                          <a:rPr lang="en-US" sz="320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32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sz="32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  <m:sup>
                        <m:r>
                          <a:rPr lang="en-US" sz="32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sup>
                    </m:sSubSup>
                    <m:r>
                      <a:rPr lang="en-US" sz="32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3200" b="0" dirty="0"/>
                  <a:t>corresponds to the probability of picking expert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US" sz="3200" b="0" dirty="0">
                    <a:solidFill>
                      <a:srgbClr val="C00000"/>
                    </a:solidFill>
                  </a:rPr>
                  <a:t> </a:t>
                </a:r>
                <a:r>
                  <a:rPr lang="en-US" sz="3200" b="0" dirty="0"/>
                  <a:t>on day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endParaRPr lang="en-US" sz="3200" dirty="0"/>
              </a:p>
              <a:p>
                <a:pPr>
                  <a:buClr>
                    <a:schemeClr val="tx1"/>
                  </a:buClr>
                </a:pPr>
                <a:endParaRPr lang="en-US" sz="3200" dirty="0"/>
              </a:p>
              <a:p>
                <a:pPr>
                  <a:buClr>
                    <a:schemeClr val="tx1"/>
                  </a:buClr>
                </a:pPr>
                <a:r>
                  <a:rPr lang="en-US" sz="3200" dirty="0"/>
                  <a:t>Expected loss on day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US" sz="3200" dirty="0"/>
                  <a:t> is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⟨</m:t>
                    </m:r>
                    <m:sSup>
                      <m:sSupPr>
                        <m:ctrlPr>
                          <a:rPr lang="en-US" sz="32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2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p>
                        <m:r>
                          <a:rPr lang="en-US" sz="32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sup>
                    </m:sSup>
                    <m:r>
                      <a:rPr lang="en-US" sz="32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, </m:t>
                    </m:r>
                    <m:sSup>
                      <m:sSupPr>
                        <m:ctrlPr>
                          <a:rPr lang="en-US" sz="32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2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ℓ</m:t>
                        </m:r>
                      </m:e>
                      <m:sup>
                        <m:r>
                          <a:rPr lang="en-US" sz="32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sup>
                    </m:sSup>
                    <m:r>
                      <a:rPr lang="en-US" sz="32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⟩</m:t>
                    </m:r>
                  </m:oMath>
                </a14:m>
                <a:endParaRPr lang="en-US" sz="3200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4EDDE5C-2855-9446-BE1E-5AE95EF7965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333" t="-280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1278744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D80367C-DA7B-CC2E-2472-89FF9484ED8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3E7BE1-FCBC-57EA-9D00-55C0485908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C00000"/>
                </a:solidFill>
              </a:rPr>
              <a:t>Hedge Algorithm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34CAA6E-9505-F220-189D-9BB7592DA00C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>
                  <a:buClr>
                    <a:schemeClr val="tx1"/>
                  </a:buClr>
                </a:pPr>
                <a:r>
                  <a:rPr lang="en-US" sz="3200" dirty="0"/>
                  <a:t>Initially give each expert weight </a:t>
                </a:r>
                <a14:m>
                  <m:oMath xmlns:m="http://schemas.openxmlformats.org/officeDocument/2006/math">
                    <m:r>
                      <a:rPr lang="en-US" sz="32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endParaRPr lang="en-US" sz="3200" dirty="0"/>
              </a:p>
              <a:p>
                <a:pPr>
                  <a:buClr>
                    <a:schemeClr val="tx1"/>
                  </a:buClr>
                </a:pPr>
                <a:endParaRPr lang="en-US" sz="3200" dirty="0"/>
              </a:p>
              <a:p>
                <a:pPr>
                  <a:buClr>
                    <a:schemeClr val="tx1"/>
                  </a:buClr>
                </a:pPr>
                <a:r>
                  <a:rPr lang="en-US" sz="3200" dirty="0"/>
                  <a:t>On day </a:t>
                </a:r>
                <a14:m>
                  <m:oMath xmlns:m="http://schemas.openxmlformats.org/officeDocument/2006/math">
                    <m:r>
                      <a:rPr lang="en-US" sz="32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US" sz="3200" dirty="0"/>
                  <a:t>, randomly follows expert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US" sz="3200" dirty="0"/>
                  <a:t> with probability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32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32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sz="32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  <m:sup>
                        <m:r>
                          <a:rPr lang="en-US" sz="32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sup>
                    </m:sSubSup>
                    <m:r>
                      <a:rPr lang="en-US" sz="32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32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Sup>
                          <m:sSubSupPr>
                            <m:ctrlPr>
                              <a:rPr lang="en-US" sz="32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sz="32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𝑤</m:t>
                            </m:r>
                          </m:e>
                          <m:sub>
                            <m:r>
                              <a:rPr lang="en-US" sz="32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  <m:sup>
                            <m:r>
                              <a:rPr lang="en-US" sz="32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𝑡</m:t>
                            </m:r>
                          </m:sup>
                        </m:sSubSup>
                      </m:num>
                      <m:den>
                        <m:sSubSup>
                          <m:sSubSupPr>
                            <m:ctrlPr>
                              <a:rPr lang="en-US" sz="32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sz="32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𝑤</m:t>
                            </m:r>
                          </m:e>
                          <m:sub>
                            <m:r>
                              <a:rPr lang="en-US" sz="32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  <m:sup>
                            <m:r>
                              <a:rPr lang="en-US" sz="32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𝑡</m:t>
                            </m:r>
                          </m:sup>
                        </m:sSubSup>
                        <m:r>
                          <a:rPr lang="en-US" sz="32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+…+</m:t>
                        </m:r>
                        <m:sSubSup>
                          <m:sSubSupPr>
                            <m:ctrlPr>
                              <a:rPr lang="en-US" sz="32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sz="32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𝑤</m:t>
                            </m:r>
                          </m:e>
                          <m:sub>
                            <m:r>
                              <a:rPr lang="en-US" sz="32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  <m:sup>
                            <m:r>
                              <a:rPr lang="en-US" sz="32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𝑡</m:t>
                            </m:r>
                          </m:sup>
                        </m:sSubSup>
                      </m:den>
                    </m:f>
                    <m:r>
                      <a:rPr lang="en-US" sz="32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32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Sup>
                          <m:sSubSupPr>
                            <m:ctrlPr>
                              <a:rPr lang="en-US" sz="32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sz="32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𝑤</m:t>
                            </m:r>
                          </m:e>
                          <m:sub>
                            <m:r>
                              <a:rPr lang="en-US" sz="32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  <m:sup>
                            <m:r>
                              <a:rPr lang="en-US" sz="32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𝑡</m:t>
                            </m:r>
                          </m:sup>
                        </m:sSubSup>
                      </m:num>
                      <m:den>
                        <m:nary>
                          <m:naryPr>
                            <m:chr m:val="∑"/>
                            <m:supHide m:val="on"/>
                            <m:ctrlPr>
                              <a:rPr lang="en-US" sz="32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a:rPr lang="en-US" sz="32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𝑗</m:t>
                            </m:r>
                          </m:sub>
                          <m:sup/>
                          <m:e>
                            <m:sSubSup>
                              <m:sSubSupPr>
                                <m:ctrlPr>
                                  <a:rPr lang="en-US" sz="3200" b="0" i="1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en-US" sz="3200" b="0" i="1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𝑤</m:t>
                                </m:r>
                              </m:e>
                              <m:sub>
                                <m:r>
                                  <a:rPr lang="en-US" sz="3200" b="0" i="1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𝑗</m:t>
                                </m:r>
                              </m:sub>
                              <m:sup>
                                <m:r>
                                  <a:rPr lang="en-US" sz="3200" b="0" i="1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</m:sup>
                            </m:sSubSup>
                          </m:e>
                        </m:nary>
                      </m:den>
                    </m:f>
                  </m:oMath>
                </a14:m>
                <a:endParaRPr lang="en-US" sz="3200" dirty="0"/>
              </a:p>
              <a:p>
                <a:pPr>
                  <a:buClr>
                    <a:schemeClr val="tx1"/>
                  </a:buClr>
                </a:pPr>
                <a:endParaRPr lang="en-US" sz="3200" dirty="0"/>
              </a:p>
              <a:p>
                <a:pPr>
                  <a:buClr>
                    <a:schemeClr val="tx1"/>
                  </a:buClr>
                </a:pPr>
                <a:r>
                  <a:rPr lang="en-US" sz="3200" dirty="0"/>
                  <a:t>Each weight is updated by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32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32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en-US" sz="32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  <m:sup>
                        <m:r>
                          <a:rPr lang="en-US" sz="32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US" sz="32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+1</m:t>
                        </m:r>
                      </m:sup>
                    </m:sSubSup>
                    <m:r>
                      <a:rPr lang="en-US" sz="32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Sup>
                      <m:sSubSupPr>
                        <m:ctrlPr>
                          <a:rPr lang="en-US" sz="32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32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en-US" sz="32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  <m:sup>
                        <m:r>
                          <a:rPr lang="en-US" sz="32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sup>
                    </m:sSubSup>
                    <m:r>
                      <a:rPr lang="en-US" sz="32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⋅</m:t>
                    </m:r>
                    <m:r>
                      <m:rPr>
                        <m:sty m:val="p"/>
                      </m:rPr>
                      <a:rPr lang="en-US" sz="3200" b="0" i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exp</m:t>
                    </m:r>
                    <m:r>
                      <a:rPr lang="en-US" sz="32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⁡(−</m:t>
                    </m:r>
                    <m:r>
                      <a:rPr lang="en-US" sz="32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𝜀</m:t>
                    </m:r>
                    <m:sSubSup>
                      <m:sSubSupPr>
                        <m:ctrlPr>
                          <a:rPr lang="en-US" sz="32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32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ℓ</m:t>
                        </m:r>
                      </m:e>
                      <m:sub>
                        <m:r>
                          <a:rPr lang="en-US" sz="32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  <m:sup>
                        <m:r>
                          <a:rPr lang="en-US" sz="32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sup>
                    </m:sSubSup>
                    <m:r>
                      <a:rPr lang="en-US" sz="32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3200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34CAA6E-9505-F220-189D-9BB7592DA00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333" t="-280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279831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69BE534-48CE-ADA3-E864-E10D980BE77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0E072A-AC04-2C58-460A-D0E503B24F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C00000"/>
                </a:solidFill>
              </a:rPr>
              <a:t>Hedge Algorithm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B6A2644-840C-A791-C292-3611721D1D3D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>
                  <a:buClr>
                    <a:schemeClr val="tx1"/>
                  </a:buClr>
                </a:pPr>
                <a:r>
                  <a:rPr lang="en-US" sz="3200" dirty="0"/>
                  <a:t>Let the potential function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320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Φ</m:t>
                        </m:r>
                      </m:e>
                      <m:sub>
                        <m:r>
                          <a:rPr lang="en-US" sz="32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</m:oMath>
                </a14:m>
                <a:r>
                  <a:rPr lang="en-US" sz="3200" dirty="0"/>
                  <a:t> denote the sum of the weights at time </a:t>
                </a:r>
                <a14:m>
                  <m:oMath xmlns:m="http://schemas.openxmlformats.org/officeDocument/2006/math">
                    <m:r>
                      <a:rPr lang="en-US" sz="32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endParaRPr lang="en-US" sz="3200" dirty="0"/>
              </a:p>
              <a:p>
                <a:pPr>
                  <a:buClr>
                    <a:schemeClr val="tx1"/>
                  </a:buClr>
                </a:pPr>
                <a:r>
                  <a:rPr lang="en-US" sz="3200" dirty="0"/>
                  <a:t>We have:</a:t>
                </a:r>
              </a:p>
              <a:p>
                <a:pPr>
                  <a:buClr>
                    <a:schemeClr val="tx1"/>
                  </a:buClr>
                </a:pPr>
                <a:endParaRPr lang="en-US" sz="3200" dirty="0"/>
              </a:p>
              <a:p>
                <a:pPr>
                  <a:buClr>
                    <a:schemeClr val="tx1"/>
                  </a:buClr>
                </a:pPr>
                <a:r>
                  <a:rPr lang="en-US" sz="3200" dirty="0"/>
                  <a:t>Since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2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20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US" sz="32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sup>
                    </m:sSup>
                    <m:r>
                      <a:rPr lang="en-US" sz="32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≤1+</m:t>
                    </m:r>
                    <m:r>
                      <a:rPr lang="en-US" sz="32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32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en-US" sz="32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2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32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3200" dirty="0"/>
                  <a:t> for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32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∈[−1,1</m:t>
                    </m:r>
                    <m:r>
                      <a:rPr lang="en-US" sz="32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en-US" sz="3200" dirty="0"/>
                  <a:t> and also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sz="32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Sup>
                          <m:sSubSupPr>
                            <m:ctrlPr>
                              <a:rPr lang="en-US" sz="32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sz="32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ℓ</m:t>
                            </m:r>
                          </m:e>
                          <m:sub>
                            <m:r>
                              <a:rPr lang="en-US" sz="32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  <m:sup>
                            <m:r>
                              <a:rPr lang="en-US" sz="32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𝑡</m:t>
                            </m:r>
                          </m:sup>
                        </m:sSubSup>
                      </m:e>
                    </m:d>
                    <m:r>
                      <a:rPr lang="en-US" sz="32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≤1</m:t>
                    </m:r>
                  </m:oMath>
                </a14:m>
                <a:r>
                  <a:rPr lang="en-US" sz="3200" dirty="0"/>
                  <a:t>, we have</a:t>
                </a:r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B6A2644-840C-A791-C292-3611721D1D3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333" t="-2801" r="-69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801BE6CA-C291-CF0A-3004-C5725AEAC906}"/>
                  </a:ext>
                </a:extLst>
              </p:cNvPr>
              <p:cNvSpPr txBox="1"/>
              <p:nvPr/>
            </p:nvSpPr>
            <p:spPr>
              <a:xfrm>
                <a:off x="2770094" y="2713954"/>
                <a:ext cx="6096000" cy="128734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320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Φ</m:t>
                          </m:r>
                        </m:e>
                        <m:sub>
                          <m:r>
                            <a:rPr lang="en-US" sz="32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sz="32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+1</m:t>
                          </m:r>
                        </m:sub>
                      </m:sSub>
                      <m:r>
                        <a:rPr lang="en-US" sz="3200" i="1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sz="32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sz="32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  <m:sup/>
                        <m:e>
                          <m:sSubSup>
                            <m:sSubSupPr>
                              <m:ctrlPr>
                                <a:rPr lang="en-US" sz="32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sz="32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𝑤</m:t>
                              </m:r>
                            </m:e>
                            <m:sub>
                              <m:r>
                                <a:rPr lang="en-US" sz="32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  <m:sup>
                              <m:r>
                                <a:rPr lang="en-US" sz="32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  <m:r>
                                <a:rPr lang="en-US" sz="32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+1</m:t>
                              </m:r>
                            </m:sup>
                          </m:sSubSup>
                          <m:r>
                            <a:rPr lang="en-US" sz="32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=</m:t>
                          </m:r>
                          <m:nary>
                            <m:naryPr>
                              <m:chr m:val="∑"/>
                              <m:supHide m:val="on"/>
                              <m:ctrlPr>
                                <a:rPr lang="en-US" sz="32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a:rPr lang="en-US" sz="32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b>
                            <m:sup/>
                            <m:e>
                              <m:sSubSup>
                                <m:sSubSupPr>
                                  <m:ctrlPr>
                                    <a:rPr lang="en-US" sz="3200" b="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sz="3200" b="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𝑤</m:t>
                                  </m:r>
                                </m:e>
                                <m:sub>
                                  <m:r>
                                    <a:rPr lang="en-US" sz="3200" b="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  <m:sup>
                                  <m:r>
                                    <a:rPr lang="en-US" sz="3200" b="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sup>
                              </m:sSubSup>
                              <m:sSup>
                                <m:sSupPr>
                                  <m:ctrlPr>
                                    <a:rPr lang="en-US" sz="3200" b="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3200" b="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𝑒</m:t>
                                  </m:r>
                                </m:e>
                                <m:sup>
                                  <m:r>
                                    <a:rPr lang="en-US" sz="3200" b="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US" sz="3200" b="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𝜀</m:t>
                                  </m:r>
                                  <m:sSubSup>
                                    <m:sSubSupPr>
                                      <m:ctrlPr>
                                        <a:rPr lang="en-US" sz="3200" b="0" i="1" smtClean="0">
                                          <a:solidFill>
                                            <a:srgbClr val="C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en-US" sz="3200" b="0" i="1" smtClean="0">
                                          <a:solidFill>
                                            <a:srgbClr val="C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ℓ</m:t>
                                      </m:r>
                                    </m:e>
                                    <m:sub>
                                      <m:r>
                                        <a:rPr lang="en-US" sz="3200" b="0" i="1" smtClean="0">
                                          <a:solidFill>
                                            <a:srgbClr val="C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  <m:sup>
                                      <m:r>
                                        <a:rPr lang="en-US" sz="3200" b="0" i="1" smtClean="0">
                                          <a:solidFill>
                                            <a:srgbClr val="C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𝑡</m:t>
                                      </m:r>
                                    </m:sup>
                                  </m:sSubSup>
                                </m:sup>
                              </m:sSup>
                            </m:e>
                          </m:nary>
                        </m:e>
                      </m:nary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801BE6CA-C291-CF0A-3004-C5725AEAC90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70094" y="2713954"/>
                <a:ext cx="6096000" cy="128734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7B91D53F-2E6A-BFC4-0E74-E10AA387A057}"/>
                  </a:ext>
                </a:extLst>
              </p:cNvPr>
              <p:cNvSpPr txBox="1"/>
              <p:nvPr/>
            </p:nvSpPr>
            <p:spPr>
              <a:xfrm>
                <a:off x="1945341" y="4399599"/>
                <a:ext cx="7745506" cy="128734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320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Φ</m:t>
                          </m:r>
                        </m:e>
                        <m:sub>
                          <m:r>
                            <a:rPr lang="en-US" sz="32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sz="32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+1</m:t>
                          </m:r>
                        </m:sub>
                      </m:sSub>
                      <m:r>
                        <a:rPr lang="en-US" sz="320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≤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sz="32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sz="32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  <m:sup/>
                        <m:e>
                          <m:sSubSup>
                            <m:sSubSupPr>
                              <m:ctrlPr>
                                <a:rPr lang="en-US" sz="32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sz="32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𝑤</m:t>
                              </m:r>
                            </m:e>
                            <m:sub>
                              <m:r>
                                <a:rPr lang="en-US" sz="32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  <m:sup>
                              <m:r>
                                <a:rPr lang="en-US" sz="32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p>
                          </m:sSubSup>
                          <m:d>
                            <m:dPr>
                              <m:ctrlPr>
                                <a:rPr lang="en-US" sz="32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32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1−</m:t>
                              </m:r>
                              <m:r>
                                <a:rPr lang="en-US" sz="32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𝜀</m:t>
                              </m:r>
                              <m:sSubSup>
                                <m:sSubSupPr>
                                  <m:ctrlPr>
                                    <a:rPr lang="en-US" sz="3200" b="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sz="3200" b="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ℓ</m:t>
                                  </m:r>
                                </m:e>
                                <m:sub>
                                  <m:r>
                                    <a:rPr lang="en-US" sz="3200" b="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  <m:sup>
                                  <m:r>
                                    <a:rPr lang="en-US" sz="3200" b="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sup>
                              </m:sSubSup>
                              <m:r>
                                <a:rPr lang="en-US" sz="32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p>
                                <m:sSupPr>
                                  <m:ctrlPr>
                                    <a:rPr lang="en-US" sz="3200" b="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3200" b="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𝜀</m:t>
                                  </m:r>
                                </m:e>
                                <m:sup>
                                  <m:r>
                                    <a:rPr lang="en-US" sz="3200" b="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sSup>
                                <m:sSupPr>
                                  <m:ctrlPr>
                                    <a:rPr lang="en-US" sz="3200" b="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en-US" sz="3200" b="0" i="1" smtClean="0">
                                          <a:solidFill>
                                            <a:srgbClr val="C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bSup>
                                        <m:sSubSupPr>
                                          <m:ctrlPr>
                                            <a:rPr lang="en-US" sz="3200" b="0" i="1" smtClean="0">
                                              <a:solidFill>
                                                <a:srgbClr val="C0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SupPr>
                                        <m:e>
                                          <m:r>
                                            <a:rPr lang="en-US" sz="3200" b="0" i="1" smtClean="0">
                                              <a:solidFill>
                                                <a:srgbClr val="C0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ℓ</m:t>
                                          </m:r>
                                        </m:e>
                                        <m:sub>
                                          <m:r>
                                            <a:rPr lang="en-US" sz="3200" b="0" i="1" smtClean="0">
                                              <a:solidFill>
                                                <a:srgbClr val="C0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𝑖</m:t>
                                          </m:r>
                                        </m:sub>
                                        <m:sup>
                                          <m:r>
                                            <a:rPr lang="en-US" sz="3200" b="0" i="1" smtClean="0">
                                              <a:solidFill>
                                                <a:srgbClr val="C0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𝑡</m:t>
                                          </m:r>
                                        </m:sup>
                                      </m:sSubSup>
                                    </m:e>
                                  </m:d>
                                </m:e>
                                <m:sup>
                                  <m:r>
                                    <a:rPr lang="en-US" sz="3200" b="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d>
                        </m:e>
                      </m:nary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7B91D53F-2E6A-BFC4-0E74-E10AA387A05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45341" y="4399599"/>
                <a:ext cx="7745506" cy="128734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F37A0618-6618-A0EF-201F-E4EAE6127B38}"/>
                  </a:ext>
                </a:extLst>
              </p:cNvPr>
              <p:cNvSpPr txBox="1"/>
              <p:nvPr/>
            </p:nvSpPr>
            <p:spPr>
              <a:xfrm>
                <a:off x="2501153" y="5533293"/>
                <a:ext cx="7745506" cy="128734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≤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sz="32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sz="32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  <m:sup/>
                        <m:e>
                          <m:sSubSup>
                            <m:sSubSupPr>
                              <m:ctrlPr>
                                <a:rPr lang="en-US" sz="32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sz="32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𝑤</m:t>
                              </m:r>
                            </m:e>
                            <m:sub>
                              <m:r>
                                <a:rPr lang="en-US" sz="32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  <m:sup>
                              <m:r>
                                <a:rPr lang="en-US" sz="32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p>
                          </m:sSubSup>
                          <m:d>
                            <m:dPr>
                              <m:ctrlPr>
                                <a:rPr lang="en-US" sz="32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32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1+</m:t>
                              </m:r>
                              <m:sSup>
                                <m:sSupPr>
                                  <m:ctrlPr>
                                    <a:rPr lang="en-US" sz="3200" b="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3200" b="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𝜀</m:t>
                                  </m:r>
                                </m:e>
                                <m:sup>
                                  <m:r>
                                    <a:rPr lang="en-US" sz="3200" b="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d>
                          <m:r>
                            <m:rPr>
                              <m:brk m:alnAt="7"/>
                            </m:rPr>
                            <a:rPr lang="en-US" sz="32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32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𝜀</m:t>
                          </m:r>
                          <m:nary>
                            <m:naryPr>
                              <m:chr m:val="∑"/>
                              <m:supHide m:val="on"/>
                              <m:ctrlPr>
                                <a:rPr lang="en-US" sz="32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a:rPr lang="en-US" sz="32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  <m:sup/>
                            <m:e>
                              <m:sSubSup>
                                <m:sSubSupPr>
                                  <m:ctrlPr>
                                    <a:rPr lang="en-US" sz="3200" b="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sz="3200" b="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𝑤</m:t>
                                  </m:r>
                                </m:e>
                                <m:sub>
                                  <m:r>
                                    <a:rPr lang="en-US" sz="3200" b="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  <m:sup>
                                  <m:r>
                                    <a:rPr lang="en-US" sz="3200" b="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sup>
                              </m:sSubSup>
                              <m:sSubSup>
                                <m:sSubSupPr>
                                  <m:ctrlPr>
                                    <a:rPr lang="en-US" sz="3200" b="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sz="3200" b="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ℓ</m:t>
                                  </m:r>
                                </m:e>
                                <m:sub>
                                  <m:r>
                                    <a:rPr lang="en-US" sz="3200" b="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  <m:sup>
                                  <m:r>
                                    <a:rPr lang="en-US" sz="3200" b="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sup>
                              </m:sSubSup>
                            </m:e>
                          </m:nary>
                        </m:e>
                      </m:nary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F37A0618-6618-A0EF-201F-E4EAE6127B3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01153" y="5533293"/>
                <a:ext cx="7745506" cy="128734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3356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005CFE5-0292-F281-A12B-686196F8C37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EEBCFB-9942-A128-63DA-7DB77C5637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C00000"/>
                </a:solidFill>
              </a:rPr>
              <a:t>Hedge Algorithm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1CC9BA6-8BE2-B1F9-8B4F-E1B16D2432B7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>
                  <a:buClr>
                    <a:schemeClr val="tx1"/>
                  </a:buClr>
                </a:pPr>
                <a:r>
                  <a:rPr lang="en-US" sz="3200" dirty="0"/>
                  <a:t>We have</a:t>
                </a:r>
              </a:p>
              <a:p>
                <a:pPr>
                  <a:buClr>
                    <a:schemeClr val="tx1"/>
                  </a:buClr>
                </a:pPr>
                <a:endParaRPr lang="en-US" sz="3200" dirty="0"/>
              </a:p>
              <a:p>
                <a:pPr>
                  <a:buClr>
                    <a:schemeClr val="tx1"/>
                  </a:buClr>
                </a:pPr>
                <a:r>
                  <a:rPr lang="en-US" sz="3200" dirty="0"/>
                  <a:t>Since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320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32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en-US" sz="32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  <m:sup>
                        <m:r>
                          <a:rPr lang="en-US" sz="32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sup>
                    </m:sSubSup>
                    <m:r>
                      <a:rPr lang="en-US" sz="32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Sup>
                      <m:sSubSupPr>
                        <m:ctrlPr>
                          <a:rPr lang="en-US" sz="32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32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sz="32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  <m:sup>
                        <m:r>
                          <a:rPr lang="en-US" sz="32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sup>
                    </m:sSubSup>
                    <m:r>
                      <a:rPr lang="en-US" sz="32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⋅</m:t>
                    </m:r>
                    <m:sSup>
                      <m:sSupPr>
                        <m:ctrlPr>
                          <a:rPr lang="en-US" sz="32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sz="3200" b="0" i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Φ</m:t>
                        </m:r>
                      </m:e>
                      <m:sup>
                        <m:r>
                          <a:rPr lang="en-US" sz="32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sup>
                    </m:sSup>
                  </m:oMath>
                </a14:m>
                <a:r>
                  <a:rPr lang="en-US" sz="3200" dirty="0"/>
                  <a:t>, then</a:t>
                </a:r>
              </a:p>
              <a:p>
                <a:pPr>
                  <a:buClr>
                    <a:schemeClr val="tx1"/>
                  </a:buClr>
                </a:pPr>
                <a:endParaRPr lang="en-US" sz="3200" dirty="0"/>
              </a:p>
              <a:p>
                <a:pPr>
                  <a:buClr>
                    <a:schemeClr val="tx1"/>
                  </a:buClr>
                </a:pPr>
                <a:endParaRPr lang="en-US" sz="3200" dirty="0"/>
              </a:p>
              <a:p>
                <a:pPr>
                  <a:buClr>
                    <a:schemeClr val="tx1"/>
                  </a:buClr>
                </a:pPr>
                <a:endParaRPr lang="en-US" sz="3200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1CC9BA6-8BE2-B1F9-8B4F-E1B16D2432B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333" t="-29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0B67DE58-C960-6B27-CDD3-EB8E9ECF40CA}"/>
                  </a:ext>
                </a:extLst>
              </p:cNvPr>
              <p:cNvSpPr txBox="1"/>
              <p:nvPr/>
            </p:nvSpPr>
            <p:spPr>
              <a:xfrm>
                <a:off x="2034988" y="1503999"/>
                <a:ext cx="7745506" cy="128734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320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Φ</m:t>
                          </m:r>
                        </m:e>
                        <m:sub>
                          <m:r>
                            <a:rPr lang="en-US" sz="32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sz="32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+1</m:t>
                          </m:r>
                        </m:sub>
                      </m:sSub>
                      <m:r>
                        <a:rPr lang="en-US" sz="320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≤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sz="32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sz="32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  <m:sup/>
                        <m:e>
                          <m:sSubSup>
                            <m:sSubSupPr>
                              <m:ctrlPr>
                                <a:rPr lang="en-US" sz="3200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sz="3200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𝑤</m:t>
                              </m:r>
                            </m:e>
                            <m:sub>
                              <m:r>
                                <a:rPr lang="en-US" sz="3200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  <m:sup>
                              <m:r>
                                <a:rPr lang="en-US" sz="3200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p>
                          </m:sSubSup>
                          <m:d>
                            <m:dPr>
                              <m:ctrlPr>
                                <a:rPr lang="en-US" sz="3200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3200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1+</m:t>
                              </m:r>
                              <m:sSup>
                                <m:sSupPr>
                                  <m:ctrlPr>
                                    <a:rPr lang="en-US" sz="3200" i="1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3200" i="1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𝜀</m:t>
                                  </m:r>
                                </m:e>
                                <m:sup>
                                  <m:r>
                                    <a:rPr lang="en-US" sz="3200" i="1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d>
                          <m:r>
                            <m:rPr>
                              <m:brk m:alnAt="7"/>
                            </m:rPr>
                            <a:rPr lang="en-US" sz="32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32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𝜀</m:t>
                          </m:r>
                          <m:nary>
                            <m:naryPr>
                              <m:chr m:val="∑"/>
                              <m:supHide m:val="on"/>
                              <m:ctrlPr>
                                <a:rPr lang="en-US" sz="3200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a:rPr lang="en-US" sz="3200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  <m:sup/>
                            <m:e>
                              <m:sSubSup>
                                <m:sSubSupPr>
                                  <m:ctrlPr>
                                    <a:rPr lang="en-US" sz="3200" i="1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sz="3200" i="1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𝑤</m:t>
                                  </m:r>
                                </m:e>
                                <m:sub>
                                  <m:r>
                                    <a:rPr lang="en-US" sz="3200" i="1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  <m:sup>
                                  <m:r>
                                    <a:rPr lang="en-US" sz="3200" i="1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sup>
                              </m:sSubSup>
                              <m:sSubSup>
                                <m:sSubSupPr>
                                  <m:ctrlPr>
                                    <a:rPr lang="en-US" sz="3200" i="1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sz="3200" i="1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ℓ</m:t>
                                  </m:r>
                                </m:e>
                                <m:sub>
                                  <m:r>
                                    <a:rPr lang="en-US" sz="3200" i="1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  <m:sup>
                                  <m:r>
                                    <a:rPr lang="en-US" sz="3200" i="1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sup>
                              </m:sSubSup>
                            </m:e>
                          </m:nary>
                        </m:e>
                      </m:nary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0B67DE58-C960-6B27-CDD3-EB8E9ECF40C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34988" y="1503999"/>
                <a:ext cx="7745506" cy="128734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44D083DE-340D-A5E2-582B-DC4167F16301}"/>
                  </a:ext>
                </a:extLst>
              </p:cNvPr>
              <p:cNvSpPr txBox="1"/>
              <p:nvPr/>
            </p:nvSpPr>
            <p:spPr>
              <a:xfrm>
                <a:off x="1909482" y="3422992"/>
                <a:ext cx="7745506" cy="58477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320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Φ</m:t>
                          </m:r>
                        </m:e>
                        <m:sub>
                          <m:r>
                            <a:rPr lang="en-US" sz="32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sz="32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+1</m:t>
                          </m:r>
                        </m:sub>
                      </m:sSub>
                      <m:r>
                        <a:rPr lang="en-US" sz="320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≤</m:t>
                      </m:r>
                      <m:d>
                        <m:dPr>
                          <m:ctrlPr>
                            <a:rPr lang="en-US" sz="32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2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1+</m:t>
                          </m:r>
                          <m:sSup>
                            <m:sSupPr>
                              <m:ctrlPr>
                                <a:rPr lang="en-US" sz="3200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3200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𝜀</m:t>
                              </m:r>
                            </m:e>
                            <m:sup>
                              <m:r>
                                <a:rPr lang="en-US" sz="3200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d>
                      <m:sSup>
                        <m:sSupPr>
                          <m:ctrlPr>
                            <a:rPr lang="en-US" sz="32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en-US" sz="3200" b="0" i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Φ</m:t>
                          </m:r>
                        </m:e>
                        <m:sup>
                          <m:r>
                            <a:rPr lang="en-US" sz="32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</m:sup>
                      </m:sSup>
                      <m:r>
                        <a:rPr lang="en-US" sz="32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32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𝜀</m:t>
                      </m:r>
                      <m:sSup>
                        <m:sSupPr>
                          <m:ctrlPr>
                            <a:rPr lang="en-US" sz="32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en-US" sz="3200" b="0" i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Φ</m:t>
                          </m:r>
                        </m:e>
                        <m:sup>
                          <m:r>
                            <a:rPr lang="en-US" sz="32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</m:sup>
                      </m:sSup>
                      <m:d>
                        <m:dPr>
                          <m:begChr m:val="⟨"/>
                          <m:endChr m:val="⟩"/>
                          <m:ctrlPr>
                            <a:rPr lang="en-US" sz="32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sz="32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32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  <m:sup>
                              <m:r>
                                <a:rPr lang="en-US" sz="32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p>
                          </m:sSup>
                          <m:r>
                            <a:rPr lang="en-US" sz="32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sSup>
                            <m:sSupPr>
                              <m:ctrlPr>
                                <a:rPr lang="en-US" sz="32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32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ℓ</m:t>
                              </m:r>
                            </m:e>
                            <m:sup>
                              <m:r>
                                <a:rPr lang="en-US" sz="32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p>
                          </m:sSup>
                        </m:e>
                      </m:d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44D083DE-340D-A5E2-582B-DC4167F1630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09482" y="3422992"/>
                <a:ext cx="7745506" cy="58477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9B21A92E-FDFF-1FA5-363C-19FB193F71F7}"/>
                  </a:ext>
                </a:extLst>
              </p:cNvPr>
              <p:cNvSpPr txBox="1"/>
              <p:nvPr/>
            </p:nvSpPr>
            <p:spPr>
              <a:xfrm>
                <a:off x="2223247" y="4024436"/>
                <a:ext cx="7745506" cy="58477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32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en-US" sz="3200" b="0" i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Φ</m:t>
                          </m:r>
                        </m:e>
                        <m:sup>
                          <m:r>
                            <a:rPr lang="en-US" sz="32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</m:sup>
                      </m:sSup>
                      <m:d>
                        <m:dPr>
                          <m:ctrlPr>
                            <a:rPr lang="en-US" sz="32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2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1+</m:t>
                          </m:r>
                          <m:sSup>
                            <m:sSupPr>
                              <m:ctrlPr>
                                <a:rPr lang="en-US" sz="32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32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𝜀</m:t>
                              </m:r>
                            </m:e>
                            <m:sup>
                              <m:r>
                                <a:rPr lang="en-US" sz="32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32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32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𝜀</m:t>
                          </m:r>
                          <m:d>
                            <m:dPr>
                              <m:begChr m:val="⟨"/>
                              <m:endChr m:val="⟩"/>
                              <m:ctrlPr>
                                <a:rPr lang="en-US" sz="32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sz="3200" b="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3200" b="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𝑝</m:t>
                                  </m:r>
                                </m:e>
                                <m:sup>
                                  <m:r>
                                    <a:rPr lang="en-US" sz="3200" b="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sup>
                              </m:sSup>
                              <m:r>
                                <a:rPr lang="en-US" sz="32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sSup>
                                <m:sSupPr>
                                  <m:ctrlPr>
                                    <a:rPr lang="en-US" sz="3200" b="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3200" b="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ℓ</m:t>
                                  </m:r>
                                </m:e>
                                <m:sup>
                                  <m:r>
                                    <a:rPr lang="en-US" sz="3200" b="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sup>
                              </m:sSup>
                            </m:e>
                          </m:d>
                        </m:e>
                      </m:d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9B21A92E-FDFF-1FA5-363C-19FB193F71F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23247" y="4024436"/>
                <a:ext cx="7745506" cy="584775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EECEBB76-3995-4C98-8223-15C4A231D3A0}"/>
                  </a:ext>
                </a:extLst>
              </p:cNvPr>
              <p:cNvSpPr txBox="1"/>
              <p:nvPr/>
            </p:nvSpPr>
            <p:spPr>
              <a:xfrm>
                <a:off x="2247900" y="4656089"/>
                <a:ext cx="7745506" cy="58477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≤</m:t>
                      </m:r>
                      <m:sSup>
                        <m:sSupPr>
                          <m:ctrlPr>
                            <a:rPr lang="en-US" sz="320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en-US" sz="3200" i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Φ</m:t>
                          </m:r>
                        </m:e>
                        <m:sup>
                          <m:r>
                            <a:rPr lang="en-US" sz="32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</m:sup>
                      </m:sSup>
                      <m:func>
                        <m:funcPr>
                          <m:ctrlPr>
                            <a:rPr lang="en-US" sz="32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3200" b="0" i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exp</m:t>
                          </m:r>
                        </m:fName>
                        <m:e>
                          <m:d>
                            <m:dPr>
                              <m:ctrlPr>
                                <a:rPr lang="en-US" sz="32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sz="3200" i="1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3200" i="1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𝜀</m:t>
                                  </m:r>
                                </m:e>
                                <m:sup>
                                  <m:r>
                                    <a:rPr lang="en-US" sz="3200" i="1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sz="3200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3200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𝜀</m:t>
                              </m:r>
                              <m:d>
                                <m:dPr>
                                  <m:begChr m:val="⟨"/>
                                  <m:endChr m:val="⟩"/>
                                  <m:ctrlPr>
                                    <a:rPr lang="en-US" sz="3200" i="1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p>
                                    <m:sSupPr>
                                      <m:ctrlPr>
                                        <a:rPr lang="en-US" sz="3200" i="1">
                                          <a:solidFill>
                                            <a:srgbClr val="C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3200" i="1">
                                          <a:solidFill>
                                            <a:srgbClr val="C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𝑝</m:t>
                                      </m:r>
                                    </m:e>
                                    <m:sup>
                                      <m:r>
                                        <a:rPr lang="en-US" sz="3200" i="1">
                                          <a:solidFill>
                                            <a:srgbClr val="C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𝑡</m:t>
                                      </m:r>
                                    </m:sup>
                                  </m:sSup>
                                  <m:r>
                                    <a:rPr lang="en-US" sz="3200" i="1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sSup>
                                    <m:sSupPr>
                                      <m:ctrlPr>
                                        <a:rPr lang="en-US" sz="3200" i="1">
                                          <a:solidFill>
                                            <a:srgbClr val="C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3200" i="1">
                                          <a:solidFill>
                                            <a:srgbClr val="C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ℓ</m:t>
                                      </m:r>
                                    </m:e>
                                    <m:sup>
                                      <m:r>
                                        <a:rPr lang="en-US" sz="3200" i="1">
                                          <a:solidFill>
                                            <a:srgbClr val="C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𝑡</m:t>
                                      </m:r>
                                    </m:sup>
                                  </m:sSup>
                                </m:e>
                              </m:d>
                            </m:e>
                          </m:d>
                        </m:e>
                      </m:func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EECEBB76-3995-4C98-8223-15C4A231D3A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47900" y="4656089"/>
                <a:ext cx="7745506" cy="584775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4277DFD4-9067-AF37-0374-A2FC10284F62}"/>
                  </a:ext>
                </a:extLst>
              </p:cNvPr>
              <p:cNvSpPr txBox="1"/>
              <p:nvPr/>
            </p:nvSpPr>
            <p:spPr>
              <a:xfrm>
                <a:off x="550780" y="4656089"/>
                <a:ext cx="3344934" cy="58477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buClr>
                    <a:schemeClr val="tx1"/>
                  </a:buClr>
                </a:pPr>
                <a:r>
                  <a:rPr lang="en-US" sz="3200" dirty="0"/>
                  <a:t>(since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1+</m:t>
                    </m:r>
                    <m:r>
                      <a:rPr lang="en-US" sz="32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32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≤</m:t>
                    </m:r>
                    <m:sSup>
                      <m:sSupPr>
                        <m:ctrlPr>
                          <a:rPr lang="en-US" sz="32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2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US" sz="32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sup>
                    </m:sSup>
                  </m:oMath>
                </a14:m>
                <a:r>
                  <a:rPr lang="en-US" sz="3200" dirty="0"/>
                  <a:t>)</a:t>
                </a:r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4277DFD4-9067-AF37-0374-A2FC10284F6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0780" y="4656089"/>
                <a:ext cx="3344934" cy="584775"/>
              </a:xfrm>
              <a:prstGeom prst="rect">
                <a:avLst/>
              </a:prstGeom>
              <a:blipFill>
                <a:blip r:embed="rId7"/>
                <a:stretch>
                  <a:fillRect l="-4554" t="-12500" r="-2186" b="-343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1921565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4CF1CF3-5BDC-E431-A680-9EFC9529961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F5FF60-37BC-BB67-244D-3368AEE575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C00000"/>
                </a:solidFill>
              </a:rPr>
              <a:t>Hedge Algorithm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7B7378D-5C08-DD2E-3078-61472EEDA35F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>
                  <a:buClr>
                    <a:schemeClr val="tx1"/>
                  </a:buClr>
                </a:pPr>
                <a:r>
                  <a:rPr lang="en-US" sz="3200" dirty="0"/>
                  <a:t>We have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3200" b="0" i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Φ</m:t>
                        </m:r>
                      </m:e>
                      <m:sub>
                        <m:r>
                          <a:rPr lang="en-US" sz="32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𝑇</m:t>
                        </m:r>
                      </m:sub>
                    </m:sSub>
                    <m:r>
                      <a:rPr lang="en-US" sz="32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sz="32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𝑛</m:t>
                    </m:r>
                    <m:func>
                      <m:funcPr>
                        <m:ctrlPr>
                          <a:rPr lang="en-US" sz="32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320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exp</m:t>
                        </m:r>
                      </m:fName>
                      <m:e>
                        <m:d>
                          <m:dPr>
                            <m:ctrlPr>
                              <a:rPr lang="en-US" sz="32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US" sz="3200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3200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𝜀</m:t>
                                </m:r>
                              </m:e>
                              <m:sup>
                                <m:r>
                                  <a:rPr lang="en-US" sz="3200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en-US" sz="32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𝑇</m:t>
                            </m:r>
                            <m:r>
                              <a:rPr lang="en-US" sz="32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sz="32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𝜀</m:t>
                            </m:r>
                            <m:nary>
                              <m:naryPr>
                                <m:chr m:val="∑"/>
                                <m:supHide m:val="on"/>
                                <m:ctrlPr>
                                  <a:rPr lang="en-US" sz="3200" b="0" i="1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naryPr>
                              <m:sub>
                                <m:r>
                                  <a:rPr lang="en-US" sz="3200" b="0" i="1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</m:sub>
                              <m:sup/>
                              <m:e>
                                <m:d>
                                  <m:dPr>
                                    <m:begChr m:val="⟨"/>
                                    <m:endChr m:val="⟩"/>
                                    <m:ctrlPr>
                                      <a:rPr lang="en-US" sz="3200" i="1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p>
                                      <m:sSupPr>
                                        <m:ctrlPr>
                                          <a:rPr lang="en-US" sz="3200" i="1">
                                            <a:solidFill>
                                              <a:srgbClr val="C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US" sz="3200" i="1">
                                            <a:solidFill>
                                              <a:srgbClr val="C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𝑝</m:t>
                                        </m:r>
                                      </m:e>
                                      <m:sup>
                                        <m:r>
                                          <a:rPr lang="en-US" sz="3200" i="1">
                                            <a:solidFill>
                                              <a:srgbClr val="C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𝑡</m:t>
                                        </m:r>
                                      </m:sup>
                                    </m:sSup>
                                    <m:r>
                                      <a:rPr lang="en-US" sz="3200" i="1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,</m:t>
                                    </m:r>
                                    <m:sSup>
                                      <m:sSupPr>
                                        <m:ctrlPr>
                                          <a:rPr lang="en-US" sz="3200" i="1">
                                            <a:solidFill>
                                              <a:srgbClr val="C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US" sz="3200" i="1">
                                            <a:solidFill>
                                              <a:srgbClr val="C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ℓ</m:t>
                                        </m:r>
                                      </m:e>
                                      <m:sup>
                                        <m:r>
                                          <a:rPr lang="en-US" sz="3200" i="1">
                                            <a:solidFill>
                                              <a:srgbClr val="C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𝑡</m:t>
                                        </m:r>
                                      </m:sup>
                                    </m:sSup>
                                  </m:e>
                                </m:d>
                              </m:e>
                            </m:nary>
                          </m:e>
                        </m:d>
                      </m:e>
                    </m:func>
                  </m:oMath>
                </a14:m>
                <a:endParaRPr lang="en-US" sz="3200" dirty="0"/>
              </a:p>
              <a:p>
                <a:pPr>
                  <a:buClr>
                    <a:schemeClr val="tx1"/>
                  </a:buClr>
                </a:pPr>
                <a:r>
                  <a:rPr lang="en-US" sz="3200" dirty="0"/>
                  <a:t>We also have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32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320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exp</m:t>
                        </m:r>
                      </m:fName>
                      <m:e>
                        <m:r>
                          <a:rPr lang="en-US" sz="32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32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32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𝜀</m:t>
                        </m:r>
                        <m:nary>
                          <m:naryPr>
                            <m:chr m:val="∑"/>
                            <m:supHide m:val="on"/>
                            <m:ctrlPr>
                              <a:rPr lang="en-US" sz="32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a:rPr lang="en-US" sz="32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𝑡</m:t>
                            </m:r>
                          </m:sub>
                          <m:sup/>
                          <m:e>
                            <m:sSubSup>
                              <m:sSubSupPr>
                                <m:ctrlPr>
                                  <a:rPr lang="en-US" sz="3200" b="0" i="1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en-US" sz="3200" b="0" i="1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ℓ</m:t>
                                </m:r>
                              </m:e>
                              <m:sub>
                                <m:sSup>
                                  <m:sSupPr>
                                    <m:ctrlPr>
                                      <a:rPr lang="en-US" sz="3200" b="0" i="1" smtClean="0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3200" b="0" i="1" smtClean="0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𝑚</m:t>
                                    </m:r>
                                  </m:e>
                                  <m:sup>
                                    <m:r>
                                      <a:rPr lang="en-US" sz="3200" b="0" i="1" smtClean="0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∗</m:t>
                                    </m:r>
                                  </m:sup>
                                </m:sSup>
                              </m:sub>
                              <m:sup>
                                <m:r>
                                  <a:rPr lang="en-US" sz="3200" b="0" i="1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</m:sup>
                            </m:sSubSup>
                            <m:r>
                              <a:rPr lang="en-US" sz="32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)</m:t>
                            </m:r>
                          </m:e>
                        </m:nary>
                      </m:e>
                    </m:func>
                    <m:r>
                      <a:rPr lang="en-US" sz="32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≤</m:t>
                    </m:r>
                    <m:sSub>
                      <m:sSubPr>
                        <m:ctrlPr>
                          <a:rPr lang="en-US" sz="32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3200" b="0" i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Φ</m:t>
                        </m:r>
                      </m:e>
                      <m:sub>
                        <m:r>
                          <a:rPr lang="en-US" sz="32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𝑇</m:t>
                        </m:r>
                      </m:sub>
                    </m:sSub>
                  </m:oMath>
                </a14:m>
                <a:endParaRPr lang="en-US" sz="3200" dirty="0"/>
              </a:p>
              <a:p>
                <a:pPr>
                  <a:buClr>
                    <a:schemeClr val="tx1"/>
                  </a:buClr>
                </a:pPr>
                <a:endParaRPr lang="en-US" sz="3200" dirty="0"/>
              </a:p>
              <a:p>
                <a:pPr>
                  <a:buClr>
                    <a:schemeClr val="tx1"/>
                  </a:buClr>
                </a:pPr>
                <a:r>
                  <a:rPr lang="en-US" sz="3200" dirty="0"/>
                  <a:t>Then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supHide m:val="on"/>
                        <m:ctrlPr>
                          <a:rPr lang="en-US" sz="32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sz="32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  <m:sup/>
                      <m:e>
                        <m:d>
                          <m:dPr>
                            <m:begChr m:val="⟨"/>
                            <m:endChr m:val="⟩"/>
                            <m:ctrlPr>
                              <a:rPr lang="en-US" sz="32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US" sz="3200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3200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𝑝</m:t>
                                </m:r>
                              </m:e>
                              <m:sup>
                                <m:r>
                                  <a:rPr lang="en-US" sz="3200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</m:sup>
                            </m:sSup>
                            <m:r>
                              <a:rPr lang="en-US" sz="32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,</m:t>
                            </m:r>
                            <m:sSup>
                              <m:sSupPr>
                                <m:ctrlPr>
                                  <a:rPr lang="en-US" sz="3200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3200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ℓ</m:t>
                                </m:r>
                              </m:e>
                              <m:sup>
                                <m:r>
                                  <a:rPr lang="en-US" sz="3200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</m:sup>
                            </m:sSup>
                          </m:e>
                        </m:d>
                      </m:e>
                    </m:nary>
                    <m:r>
                      <a:rPr lang="en-US" sz="32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≤</m:t>
                    </m:r>
                  </m:oMath>
                </a14:m>
                <a:r>
                  <a:rPr lang="en-US" sz="3200" dirty="0">
                    <a:solidFill>
                      <a:srgbClr val="C00000"/>
                    </a:solidFill>
                  </a:rPr>
                  <a:t>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supHide m:val="on"/>
                        <m:ctrlPr>
                          <a:rPr lang="en-US" sz="32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sz="32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  <m:sup/>
                      <m:e>
                        <m:sSubSup>
                          <m:sSubSupPr>
                            <m:ctrlPr>
                              <a:rPr lang="en-US" sz="32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sz="32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ℓ</m:t>
                            </m:r>
                          </m:e>
                          <m:sub>
                            <m:sSup>
                              <m:sSupPr>
                                <m:ctrlPr>
                                  <a:rPr lang="en-US" sz="3200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3200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𝑚</m:t>
                                </m:r>
                              </m:e>
                              <m:sup>
                                <m:r>
                                  <a:rPr lang="en-US" sz="3200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∗</m:t>
                                </m:r>
                              </m:sup>
                            </m:sSup>
                          </m:sub>
                          <m:sup>
                            <m:r>
                              <a:rPr lang="en-US" sz="32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𝑡</m:t>
                            </m:r>
                          </m:sup>
                        </m:sSubSup>
                      </m:e>
                    </m:nary>
                    <m:r>
                      <a:rPr lang="en-US" sz="32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32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𝜀</m:t>
                    </m:r>
                    <m:r>
                      <a:rPr lang="en-US" sz="32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𝑇</m:t>
                    </m:r>
                    <m:r>
                      <a:rPr lang="en-US" sz="32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US" sz="32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func>
                          <m:funcPr>
                            <m:ctrlPr>
                              <a:rPr lang="en-US" sz="32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sz="3200" b="0" i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ln</m:t>
                            </m:r>
                          </m:fName>
                          <m:e>
                            <m:r>
                              <a:rPr lang="en-US" sz="32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</m:func>
                      </m:num>
                      <m:den>
                        <m:r>
                          <a:rPr lang="en-US" sz="32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𝜀</m:t>
                        </m:r>
                      </m:den>
                    </m:f>
                  </m:oMath>
                </a14:m>
                <a:endParaRPr lang="en-US" sz="3200" dirty="0"/>
              </a:p>
              <a:p>
                <a:pPr>
                  <a:buClr>
                    <a:schemeClr val="tx1"/>
                  </a:buClr>
                </a:pPr>
                <a:endParaRPr lang="en-US" sz="3200" dirty="0"/>
              </a:p>
              <a:p>
                <a:pPr>
                  <a:buClr>
                    <a:schemeClr val="tx1"/>
                  </a:buClr>
                </a:pPr>
                <a:r>
                  <a:rPr lang="en-US" sz="3200" dirty="0"/>
                  <a:t>If we set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𝜀</m:t>
                    </m:r>
                    <m:r>
                      <a:rPr lang="en-US" sz="32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sz="32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f>
                          <m:fPr>
                            <m:ctrlPr>
                              <a:rPr lang="en-US" sz="32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func>
                              <m:funcPr>
                                <m:ctrlPr>
                                  <a:rPr lang="en-US" sz="3200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funcPr>
                              <m:fName>
                                <m:r>
                                  <m:rPr>
                                    <m:sty m:val="p"/>
                                  </m:rPr>
                                  <a:rPr lang="en-US" sz="320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ln</m:t>
                                </m:r>
                              </m:fName>
                              <m:e>
                                <m:r>
                                  <a:rPr lang="en-US" sz="3200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e>
                            </m:func>
                          </m:num>
                          <m:den>
                            <m:r>
                              <a:rPr lang="en-US" sz="32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𝑇</m:t>
                            </m:r>
                          </m:den>
                        </m:f>
                      </m:e>
                    </m:rad>
                  </m:oMath>
                </a14:m>
                <a:r>
                  <a:rPr lang="en-US" sz="3200" dirty="0"/>
                  <a:t>, we have </a:t>
                </a:r>
                <a14:m>
                  <m:oMath xmlns:m="http://schemas.openxmlformats.org/officeDocument/2006/math">
                    <m:r>
                      <a:rPr lang="en-US" sz="32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𝜀</m:t>
                    </m:r>
                    <m:r>
                      <a:rPr lang="en-US" sz="32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𝑇</m:t>
                    </m:r>
                    <m:r>
                      <a:rPr lang="en-US" sz="32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US" sz="32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func>
                          <m:funcPr>
                            <m:ctrlPr>
                              <a:rPr lang="en-US" sz="32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sz="320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ln</m:t>
                            </m:r>
                          </m:fName>
                          <m:e>
                            <m:r>
                              <a:rPr lang="en-US" sz="32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</m:func>
                      </m:num>
                      <m:den>
                        <m:r>
                          <a:rPr lang="en-US" sz="32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𝜀</m:t>
                        </m:r>
                      </m:den>
                    </m:f>
                    <m:r>
                      <a:rPr lang="en-US" sz="32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=2</m:t>
                    </m:r>
                    <m:rad>
                      <m:radPr>
                        <m:degHide m:val="on"/>
                        <m:ctrlPr>
                          <a:rPr lang="en-US" sz="32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32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𝑇</m:t>
                        </m:r>
                        <m:func>
                          <m:funcPr>
                            <m:ctrlPr>
                              <a:rPr lang="en-US" sz="32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sz="3200" b="0" i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ln</m:t>
                            </m:r>
                          </m:fName>
                          <m:e>
                            <m:r>
                              <a:rPr lang="en-US" sz="32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𝑁</m:t>
                            </m:r>
                          </m:e>
                        </m:func>
                      </m:e>
                    </m:rad>
                  </m:oMath>
                </a14:m>
                <a:endParaRPr lang="en-US" sz="3200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7B7378D-5C08-DD2E-3078-61472EEDA35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333" t="-280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89795212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98BF5FE-6966-55C6-C559-C146F7BC4F7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7636B1-28FE-2474-6E89-6D42D571F4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C00000"/>
                </a:solidFill>
              </a:rPr>
              <a:t>Regret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BF6BCD5-92D8-79C9-C6B9-6B02A89D540A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>
                  <a:buClr>
                    <a:schemeClr val="tx1"/>
                  </a:buClr>
                </a:pPr>
                <a:r>
                  <a:rPr lang="en-US" sz="3200" dirty="0"/>
                  <a:t>Regret is the difference </a:t>
                </a:r>
                <a14:m>
                  <m:oMath xmlns:m="http://schemas.openxmlformats.org/officeDocument/2006/math">
                    <m:r>
                      <a:rPr lang="en-US" sz="32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𝑀</m:t>
                    </m:r>
                    <m:r>
                      <a:rPr lang="en-US" sz="32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32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sz="32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3200" dirty="0"/>
                  <a:t>between the number of mistakes </a:t>
                </a:r>
                <a14:m>
                  <m:oMath xmlns:m="http://schemas.openxmlformats.org/officeDocument/2006/math">
                    <m:r>
                      <a:rPr lang="en-US" sz="32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𝑀</m:t>
                    </m:r>
                    <m:r>
                      <a:rPr lang="en-US" sz="32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3200" dirty="0"/>
                  <a:t>by our algorithm and the number of mistakes by the best expert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2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2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p>
                        <m:r>
                          <a:rPr lang="en-US" sz="32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</m:oMath>
                </a14:m>
                <a:endParaRPr lang="en-US" sz="3200" dirty="0">
                  <a:solidFill>
                    <a:srgbClr val="C00000"/>
                  </a:solidFill>
                </a:endParaRPr>
              </a:p>
              <a:p>
                <a:pPr>
                  <a:buClr>
                    <a:schemeClr val="tx1"/>
                  </a:buClr>
                </a:pPr>
                <a:endParaRPr lang="en-US" sz="3200" dirty="0"/>
              </a:p>
              <a:p>
                <a:pPr>
                  <a:buClr>
                    <a:schemeClr val="tx1"/>
                  </a:buClr>
                </a:pPr>
                <a:r>
                  <a:rPr lang="en-US" sz="3200" dirty="0"/>
                  <a:t>(Amortized) regret is the ratio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32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32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𝑀</m:t>
                            </m:r>
                            <m:r>
                              <a:rPr lang="en-US" sz="32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sz="32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𝑚</m:t>
                            </m:r>
                          </m:e>
                          <m:sup>
                            <m:r>
                              <a:rPr lang="en-US" sz="32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∗</m:t>
                            </m:r>
                          </m:sup>
                        </m:sSup>
                      </m:num>
                      <m:den>
                        <m:r>
                          <a:rPr lang="en-US" sz="32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𝑇</m:t>
                        </m:r>
                      </m:den>
                    </m:f>
                  </m:oMath>
                </a14:m>
                <a:r>
                  <a:rPr lang="en-US" sz="3200" dirty="0"/>
                  <a:t>, i.e., the regret amortized over the total number of days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𝑇</m:t>
                    </m:r>
                  </m:oMath>
                </a14:m>
                <a:endParaRPr lang="en-US" sz="3200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BF6BCD5-92D8-79C9-C6B9-6B02A89D540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333" t="-2801" r="-69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0427152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">
          <a:extLst>
            <a:ext uri="{FF2B5EF4-FFF2-40B4-BE49-F238E27FC236}">
              <a16:creationId xmlns:a16="http://schemas.microsoft.com/office/drawing/2014/main" id="{2FF48A9A-7ACE-6ECE-231B-A44C3074CE7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4">
            <a:extLst>
              <a:ext uri="{FF2B5EF4-FFF2-40B4-BE49-F238E27FC236}">
                <a16:creationId xmlns:a16="http://schemas.microsoft.com/office/drawing/2014/main" id="{11E6A5B7-3644-D761-916C-2D96E81D3581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1835700" y="1196033"/>
            <a:ext cx="8520600" cy="763500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t" anchorCtr="0">
            <a:noAutofit/>
          </a:bodyPr>
          <a:lstStyle/>
          <a:p>
            <a:pPr marL="0" indent="0" algn="ctr">
              <a:spcAft>
                <a:spcPts val="1200"/>
              </a:spcAft>
              <a:buNone/>
            </a:pPr>
            <a:r>
              <a:rPr lang="en">
                <a:solidFill>
                  <a:schemeClr val="dk1"/>
                </a:solidFill>
              </a:rPr>
              <a:t>a fundamental problem of </a:t>
            </a:r>
            <a:r>
              <a:rPr lang="en" b="1">
                <a:solidFill>
                  <a:srgbClr val="EF5000"/>
                </a:solidFill>
              </a:rPr>
              <a:t>sequential prediction</a:t>
            </a:r>
            <a:endParaRPr>
              <a:solidFill>
                <a:schemeClr val="dk1"/>
              </a:solidFill>
            </a:endParaRPr>
          </a:p>
        </p:txBody>
      </p:sp>
      <p:pic>
        <p:nvPicPr>
          <p:cNvPr id="63" name="Google Shape;63;p14">
            <a:extLst>
              <a:ext uri="{FF2B5EF4-FFF2-40B4-BE49-F238E27FC236}">
                <a16:creationId xmlns:a16="http://schemas.microsoft.com/office/drawing/2014/main" id="{FA6400B7-2317-EA99-D5F5-9D8881E80AD3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890100" y="1731726"/>
            <a:ext cx="520250" cy="985375"/>
          </a:xfrm>
          <a:prstGeom prst="rect">
            <a:avLst/>
          </a:prstGeom>
          <a:noFill/>
          <a:ln>
            <a:noFill/>
          </a:ln>
        </p:spPr>
      </p:pic>
      <p:pic>
        <p:nvPicPr>
          <p:cNvPr id="64" name="Google Shape;64;p14">
            <a:extLst>
              <a:ext uri="{FF2B5EF4-FFF2-40B4-BE49-F238E27FC236}">
                <a16:creationId xmlns:a16="http://schemas.microsoft.com/office/drawing/2014/main" id="{A17A147C-2B93-7F85-B5C9-BEC922867463}"/>
              </a:ext>
            </a:extLst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764250" y="1731727"/>
            <a:ext cx="520250" cy="985379"/>
          </a:xfrm>
          <a:prstGeom prst="rect">
            <a:avLst/>
          </a:prstGeom>
          <a:noFill/>
          <a:ln>
            <a:noFill/>
          </a:ln>
        </p:spPr>
      </p:pic>
      <p:pic>
        <p:nvPicPr>
          <p:cNvPr id="65" name="Google Shape;65;p14">
            <a:extLst>
              <a:ext uri="{FF2B5EF4-FFF2-40B4-BE49-F238E27FC236}">
                <a16:creationId xmlns:a16="http://schemas.microsoft.com/office/drawing/2014/main" id="{EE3B2DDD-EBF1-D5AF-EB90-2587AC640E13}"/>
              </a:ext>
            </a:extLst>
          </p:cNvPr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638400" y="1731730"/>
            <a:ext cx="520250" cy="985374"/>
          </a:xfrm>
          <a:prstGeom prst="rect">
            <a:avLst/>
          </a:prstGeom>
          <a:noFill/>
          <a:ln>
            <a:noFill/>
          </a:ln>
        </p:spPr>
      </p:pic>
      <p:pic>
        <p:nvPicPr>
          <p:cNvPr id="66" name="Google Shape;66;p14">
            <a:extLst>
              <a:ext uri="{FF2B5EF4-FFF2-40B4-BE49-F238E27FC236}">
                <a16:creationId xmlns:a16="http://schemas.microsoft.com/office/drawing/2014/main" id="{62E52594-99EC-818D-A72C-8A4D9E30102F}"/>
              </a:ext>
            </a:extLst>
          </p:cNvPr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5512550" y="1731730"/>
            <a:ext cx="520250" cy="985374"/>
          </a:xfrm>
          <a:prstGeom prst="rect">
            <a:avLst/>
          </a:prstGeom>
          <a:noFill/>
          <a:ln>
            <a:noFill/>
          </a:ln>
        </p:spPr>
      </p:pic>
      <p:sp>
        <p:nvSpPr>
          <p:cNvPr id="67" name="Google Shape;67;p14">
            <a:extLst>
              <a:ext uri="{FF2B5EF4-FFF2-40B4-BE49-F238E27FC236}">
                <a16:creationId xmlns:a16="http://schemas.microsoft.com/office/drawing/2014/main" id="{9D12A152-537A-E413-C775-4C1A1E467468}"/>
              </a:ext>
            </a:extLst>
          </p:cNvPr>
          <p:cNvSpPr txBox="1"/>
          <p:nvPr/>
        </p:nvSpPr>
        <p:spPr>
          <a:xfrm>
            <a:off x="1760900" y="2008850"/>
            <a:ext cx="947700" cy="43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algn="ctr"/>
            <a:r>
              <a:rPr lang="en" sz="1600" b="1"/>
              <a:t>Day</a:t>
            </a:r>
            <a:endParaRPr sz="1600" b="1"/>
          </a:p>
        </p:txBody>
      </p:sp>
      <p:sp>
        <p:nvSpPr>
          <p:cNvPr id="68" name="Google Shape;68;p14">
            <a:extLst>
              <a:ext uri="{FF2B5EF4-FFF2-40B4-BE49-F238E27FC236}">
                <a16:creationId xmlns:a16="http://schemas.microsoft.com/office/drawing/2014/main" id="{68B3322F-39FE-5166-5FB0-A93A3A3342FF}"/>
              </a:ext>
            </a:extLst>
          </p:cNvPr>
          <p:cNvSpPr txBox="1"/>
          <p:nvPr/>
        </p:nvSpPr>
        <p:spPr>
          <a:xfrm>
            <a:off x="7035713" y="2008850"/>
            <a:ext cx="722400" cy="43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algn="ctr"/>
            <a:r>
              <a:rPr lang="en" sz="1600" b="1"/>
              <a:t>You</a:t>
            </a:r>
            <a:endParaRPr sz="1600" b="1"/>
          </a:p>
        </p:txBody>
      </p:sp>
      <p:sp>
        <p:nvSpPr>
          <p:cNvPr id="69" name="Google Shape;69;p14">
            <a:extLst>
              <a:ext uri="{FF2B5EF4-FFF2-40B4-BE49-F238E27FC236}">
                <a16:creationId xmlns:a16="http://schemas.microsoft.com/office/drawing/2014/main" id="{35A21F9B-8EC6-E1DB-31BF-9330D37CF999}"/>
              </a:ext>
            </a:extLst>
          </p:cNvPr>
          <p:cNvSpPr txBox="1"/>
          <p:nvPr/>
        </p:nvSpPr>
        <p:spPr>
          <a:xfrm>
            <a:off x="8334600" y="2008863"/>
            <a:ext cx="1752900" cy="43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algn="ctr"/>
            <a:r>
              <a:rPr lang="en" sz="1600" b="1"/>
              <a:t>Actual outcome</a:t>
            </a:r>
            <a:endParaRPr sz="1600" b="1"/>
          </a:p>
        </p:txBody>
      </p:sp>
      <p:sp>
        <p:nvSpPr>
          <p:cNvPr id="70" name="Google Shape;70;p14">
            <a:extLst>
              <a:ext uri="{FF2B5EF4-FFF2-40B4-BE49-F238E27FC236}">
                <a16:creationId xmlns:a16="http://schemas.microsoft.com/office/drawing/2014/main" id="{46BCECE0-0E4B-2621-1A52-DDCE5A7B954D}"/>
              </a:ext>
            </a:extLst>
          </p:cNvPr>
          <p:cNvSpPr txBox="1"/>
          <p:nvPr/>
        </p:nvSpPr>
        <p:spPr>
          <a:xfrm>
            <a:off x="1974650" y="3028801"/>
            <a:ext cx="520200" cy="4616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algn="ctr"/>
            <a:r>
              <a:rPr lang="en" b="1"/>
              <a:t>1</a:t>
            </a:r>
            <a:endParaRPr b="1"/>
          </a:p>
        </p:txBody>
      </p:sp>
      <p:pic>
        <p:nvPicPr>
          <p:cNvPr id="71" name="Google Shape;71;p14">
            <a:extLst>
              <a:ext uri="{FF2B5EF4-FFF2-40B4-BE49-F238E27FC236}">
                <a16:creationId xmlns:a16="http://schemas.microsoft.com/office/drawing/2014/main" id="{F0318DA7-D492-93EF-B526-DD6B1039F31D}"/>
              </a:ext>
            </a:extLst>
          </p:cNvPr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2789025" y="2858313"/>
            <a:ext cx="722400" cy="741164"/>
          </a:xfrm>
          <a:prstGeom prst="rect">
            <a:avLst/>
          </a:prstGeom>
          <a:noFill/>
          <a:ln>
            <a:noFill/>
          </a:ln>
        </p:spPr>
      </p:pic>
      <p:pic>
        <p:nvPicPr>
          <p:cNvPr id="72" name="Google Shape;72;p14">
            <a:extLst>
              <a:ext uri="{FF2B5EF4-FFF2-40B4-BE49-F238E27FC236}">
                <a16:creationId xmlns:a16="http://schemas.microsoft.com/office/drawing/2014/main" id="{3B026933-D67C-F043-F9A7-CA2ABA14C866}"/>
              </a:ext>
            </a:extLst>
          </p:cNvPr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3713714" y="2910176"/>
            <a:ext cx="621325" cy="637457"/>
          </a:xfrm>
          <a:prstGeom prst="rect">
            <a:avLst/>
          </a:prstGeom>
          <a:noFill/>
          <a:ln>
            <a:noFill/>
          </a:ln>
        </p:spPr>
      </p:pic>
      <p:pic>
        <p:nvPicPr>
          <p:cNvPr id="73" name="Google Shape;73;p14">
            <a:extLst>
              <a:ext uri="{FF2B5EF4-FFF2-40B4-BE49-F238E27FC236}">
                <a16:creationId xmlns:a16="http://schemas.microsoft.com/office/drawing/2014/main" id="{CF9264F8-FDDB-AFBD-6428-9C27909A14F1}"/>
              </a:ext>
            </a:extLst>
          </p:cNvPr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4537350" y="2858313"/>
            <a:ext cx="722400" cy="741164"/>
          </a:xfrm>
          <a:prstGeom prst="rect">
            <a:avLst/>
          </a:prstGeom>
          <a:noFill/>
          <a:ln>
            <a:noFill/>
          </a:ln>
        </p:spPr>
      </p:pic>
      <p:pic>
        <p:nvPicPr>
          <p:cNvPr id="74" name="Google Shape;74;p14">
            <a:extLst>
              <a:ext uri="{FF2B5EF4-FFF2-40B4-BE49-F238E27FC236}">
                <a16:creationId xmlns:a16="http://schemas.microsoft.com/office/drawing/2014/main" id="{FFBC8F33-E140-51CE-E42F-6D76B4A3CB71}"/>
              </a:ext>
            </a:extLst>
          </p:cNvPr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5411475" y="2858313"/>
            <a:ext cx="722400" cy="741164"/>
          </a:xfrm>
          <a:prstGeom prst="rect">
            <a:avLst/>
          </a:prstGeom>
          <a:noFill/>
          <a:ln>
            <a:noFill/>
          </a:ln>
        </p:spPr>
      </p:pic>
      <p:pic>
        <p:nvPicPr>
          <p:cNvPr id="75" name="Google Shape;75;p14">
            <a:extLst>
              <a:ext uri="{FF2B5EF4-FFF2-40B4-BE49-F238E27FC236}">
                <a16:creationId xmlns:a16="http://schemas.microsoft.com/office/drawing/2014/main" id="{59E19AE7-DE92-F4BF-B9A3-A0309D71F093}"/>
              </a:ext>
            </a:extLst>
          </p:cNvPr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8849850" y="2858313"/>
            <a:ext cx="722400" cy="741164"/>
          </a:xfrm>
          <a:prstGeom prst="rect">
            <a:avLst/>
          </a:prstGeom>
          <a:noFill/>
          <a:ln>
            <a:noFill/>
          </a:ln>
        </p:spPr>
      </p:pic>
      <p:sp>
        <p:nvSpPr>
          <p:cNvPr id="76" name="Google Shape;76;p14">
            <a:extLst>
              <a:ext uri="{FF2B5EF4-FFF2-40B4-BE49-F238E27FC236}">
                <a16:creationId xmlns:a16="http://schemas.microsoft.com/office/drawing/2014/main" id="{B714BC2F-A319-05EB-6942-D54A1EE547DE}"/>
              </a:ext>
            </a:extLst>
          </p:cNvPr>
          <p:cNvSpPr txBox="1"/>
          <p:nvPr/>
        </p:nvSpPr>
        <p:spPr>
          <a:xfrm>
            <a:off x="1873550" y="4017851"/>
            <a:ext cx="722400" cy="4616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algn="ctr"/>
            <a:r>
              <a:rPr lang="en" b="1"/>
              <a:t>2</a:t>
            </a:r>
            <a:endParaRPr b="1"/>
          </a:p>
        </p:txBody>
      </p:sp>
      <p:pic>
        <p:nvPicPr>
          <p:cNvPr id="77" name="Google Shape;77;p14">
            <a:extLst>
              <a:ext uri="{FF2B5EF4-FFF2-40B4-BE49-F238E27FC236}">
                <a16:creationId xmlns:a16="http://schemas.microsoft.com/office/drawing/2014/main" id="{7D648352-6A2D-BB1A-F608-86F3BC26C63E}"/>
              </a:ext>
            </a:extLst>
          </p:cNvPr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2839551" y="3899226"/>
            <a:ext cx="621325" cy="637457"/>
          </a:xfrm>
          <a:prstGeom prst="rect">
            <a:avLst/>
          </a:prstGeom>
          <a:noFill/>
          <a:ln>
            <a:noFill/>
          </a:ln>
        </p:spPr>
      </p:pic>
      <p:pic>
        <p:nvPicPr>
          <p:cNvPr id="78" name="Google Shape;78;p14">
            <a:extLst>
              <a:ext uri="{FF2B5EF4-FFF2-40B4-BE49-F238E27FC236}">
                <a16:creationId xmlns:a16="http://schemas.microsoft.com/office/drawing/2014/main" id="{0CA5C48B-06C3-5856-C735-2D8BE5763002}"/>
              </a:ext>
            </a:extLst>
          </p:cNvPr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3713714" y="3899226"/>
            <a:ext cx="621325" cy="637457"/>
          </a:xfrm>
          <a:prstGeom prst="rect">
            <a:avLst/>
          </a:prstGeom>
          <a:noFill/>
          <a:ln>
            <a:noFill/>
          </a:ln>
        </p:spPr>
      </p:pic>
      <p:pic>
        <p:nvPicPr>
          <p:cNvPr id="79" name="Google Shape;79;p14">
            <a:extLst>
              <a:ext uri="{FF2B5EF4-FFF2-40B4-BE49-F238E27FC236}">
                <a16:creationId xmlns:a16="http://schemas.microsoft.com/office/drawing/2014/main" id="{2950B58B-A650-AF82-3DC2-D2A3B9876174}"/>
              </a:ext>
            </a:extLst>
          </p:cNvPr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4537325" y="3847363"/>
            <a:ext cx="722400" cy="741164"/>
          </a:xfrm>
          <a:prstGeom prst="rect">
            <a:avLst/>
          </a:prstGeom>
          <a:noFill/>
          <a:ln>
            <a:noFill/>
          </a:ln>
        </p:spPr>
      </p:pic>
      <p:pic>
        <p:nvPicPr>
          <p:cNvPr id="80" name="Google Shape;80;p14">
            <a:extLst>
              <a:ext uri="{FF2B5EF4-FFF2-40B4-BE49-F238E27FC236}">
                <a16:creationId xmlns:a16="http://schemas.microsoft.com/office/drawing/2014/main" id="{6EADECC0-E596-11C7-C406-B6DAC88EF592}"/>
              </a:ext>
            </a:extLst>
          </p:cNvPr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8900376" y="3899226"/>
            <a:ext cx="621325" cy="637457"/>
          </a:xfrm>
          <a:prstGeom prst="rect">
            <a:avLst/>
          </a:prstGeom>
          <a:noFill/>
          <a:ln>
            <a:noFill/>
          </a:ln>
        </p:spPr>
      </p:pic>
      <p:sp>
        <p:nvSpPr>
          <p:cNvPr id="81" name="Google Shape;81;p14">
            <a:extLst>
              <a:ext uri="{FF2B5EF4-FFF2-40B4-BE49-F238E27FC236}">
                <a16:creationId xmlns:a16="http://schemas.microsoft.com/office/drawing/2014/main" id="{2B1DF418-4FC9-3907-894A-D117560B53C6}"/>
              </a:ext>
            </a:extLst>
          </p:cNvPr>
          <p:cNvSpPr txBox="1"/>
          <p:nvPr/>
        </p:nvSpPr>
        <p:spPr>
          <a:xfrm>
            <a:off x="1873550" y="5006901"/>
            <a:ext cx="722400" cy="4616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algn="ctr"/>
            <a:r>
              <a:rPr lang="en" b="1"/>
              <a:t>3</a:t>
            </a:r>
            <a:endParaRPr b="1"/>
          </a:p>
        </p:txBody>
      </p:sp>
      <p:pic>
        <p:nvPicPr>
          <p:cNvPr id="82" name="Google Shape;82;p14">
            <a:extLst>
              <a:ext uri="{FF2B5EF4-FFF2-40B4-BE49-F238E27FC236}">
                <a16:creationId xmlns:a16="http://schemas.microsoft.com/office/drawing/2014/main" id="{7BF4D4E4-412A-B328-C6F9-7D918462A751}"/>
              </a:ext>
            </a:extLst>
          </p:cNvPr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2789025" y="4836413"/>
            <a:ext cx="722400" cy="741164"/>
          </a:xfrm>
          <a:prstGeom prst="rect">
            <a:avLst/>
          </a:prstGeom>
          <a:noFill/>
          <a:ln>
            <a:noFill/>
          </a:ln>
        </p:spPr>
      </p:pic>
      <p:pic>
        <p:nvPicPr>
          <p:cNvPr id="83" name="Google Shape;83;p14">
            <a:extLst>
              <a:ext uri="{FF2B5EF4-FFF2-40B4-BE49-F238E27FC236}">
                <a16:creationId xmlns:a16="http://schemas.microsoft.com/office/drawing/2014/main" id="{7BFAFA5C-BB22-9AD3-687B-1B6AFF510F30}"/>
              </a:ext>
            </a:extLst>
          </p:cNvPr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3704489" y="4888276"/>
            <a:ext cx="621325" cy="637457"/>
          </a:xfrm>
          <a:prstGeom prst="rect">
            <a:avLst/>
          </a:prstGeom>
          <a:noFill/>
          <a:ln>
            <a:noFill/>
          </a:ln>
        </p:spPr>
      </p:pic>
      <p:pic>
        <p:nvPicPr>
          <p:cNvPr id="84" name="Google Shape;84;p14">
            <a:extLst>
              <a:ext uri="{FF2B5EF4-FFF2-40B4-BE49-F238E27FC236}">
                <a16:creationId xmlns:a16="http://schemas.microsoft.com/office/drawing/2014/main" id="{7A9FF4AB-AD83-C2EB-4485-06E7DFF2B5BC}"/>
              </a:ext>
            </a:extLst>
          </p:cNvPr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4537350" y="4836413"/>
            <a:ext cx="722400" cy="741164"/>
          </a:xfrm>
          <a:prstGeom prst="rect">
            <a:avLst/>
          </a:prstGeom>
          <a:noFill/>
          <a:ln>
            <a:noFill/>
          </a:ln>
        </p:spPr>
      </p:pic>
      <p:pic>
        <p:nvPicPr>
          <p:cNvPr id="85" name="Google Shape;85;p14">
            <a:extLst>
              <a:ext uri="{FF2B5EF4-FFF2-40B4-BE49-F238E27FC236}">
                <a16:creationId xmlns:a16="http://schemas.microsoft.com/office/drawing/2014/main" id="{C704544A-076E-8E3C-DFCD-DDD9F7F122D3}"/>
              </a:ext>
            </a:extLst>
          </p:cNvPr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5411475" y="4836413"/>
            <a:ext cx="722400" cy="741164"/>
          </a:xfrm>
          <a:prstGeom prst="rect">
            <a:avLst/>
          </a:prstGeom>
          <a:noFill/>
          <a:ln>
            <a:noFill/>
          </a:ln>
        </p:spPr>
      </p:pic>
      <p:pic>
        <p:nvPicPr>
          <p:cNvPr id="86" name="Google Shape;86;p14">
            <a:extLst>
              <a:ext uri="{FF2B5EF4-FFF2-40B4-BE49-F238E27FC236}">
                <a16:creationId xmlns:a16="http://schemas.microsoft.com/office/drawing/2014/main" id="{77508582-D28F-A848-DC21-5BF9A665C95B}"/>
              </a:ext>
            </a:extLst>
          </p:cNvPr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8900376" y="4836426"/>
            <a:ext cx="621325" cy="637457"/>
          </a:xfrm>
          <a:prstGeom prst="rect">
            <a:avLst/>
          </a:prstGeom>
          <a:noFill/>
          <a:ln>
            <a:noFill/>
          </a:ln>
        </p:spPr>
      </p:pic>
      <p:sp>
        <p:nvSpPr>
          <p:cNvPr id="87" name="Google Shape;87;p14">
            <a:extLst>
              <a:ext uri="{FF2B5EF4-FFF2-40B4-BE49-F238E27FC236}">
                <a16:creationId xmlns:a16="http://schemas.microsoft.com/office/drawing/2014/main" id="{3F862A36-58C7-487C-751D-E3209BFAD382}"/>
              </a:ext>
            </a:extLst>
          </p:cNvPr>
          <p:cNvSpPr txBox="1"/>
          <p:nvPr/>
        </p:nvSpPr>
        <p:spPr>
          <a:xfrm>
            <a:off x="1814300" y="5995951"/>
            <a:ext cx="840900" cy="4616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algn="ctr"/>
            <a:r>
              <a:rPr lang="en" b="1"/>
              <a:t>4</a:t>
            </a:r>
            <a:endParaRPr b="1"/>
          </a:p>
        </p:txBody>
      </p:sp>
      <p:pic>
        <p:nvPicPr>
          <p:cNvPr id="88" name="Google Shape;88;p14">
            <a:extLst>
              <a:ext uri="{FF2B5EF4-FFF2-40B4-BE49-F238E27FC236}">
                <a16:creationId xmlns:a16="http://schemas.microsoft.com/office/drawing/2014/main" id="{71F1E8A1-4676-B4E0-1F43-681CE8301A6F}"/>
              </a:ext>
            </a:extLst>
          </p:cNvPr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2789025" y="5825463"/>
            <a:ext cx="722400" cy="741164"/>
          </a:xfrm>
          <a:prstGeom prst="rect">
            <a:avLst/>
          </a:prstGeom>
          <a:noFill/>
          <a:ln>
            <a:noFill/>
          </a:ln>
        </p:spPr>
      </p:pic>
      <p:pic>
        <p:nvPicPr>
          <p:cNvPr id="89" name="Google Shape;89;p14">
            <a:extLst>
              <a:ext uri="{FF2B5EF4-FFF2-40B4-BE49-F238E27FC236}">
                <a16:creationId xmlns:a16="http://schemas.microsoft.com/office/drawing/2014/main" id="{E6763053-B69E-8CE0-7306-E9BA76879EA1}"/>
              </a:ext>
            </a:extLst>
          </p:cNvPr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3713714" y="5825476"/>
            <a:ext cx="621325" cy="637457"/>
          </a:xfrm>
          <a:prstGeom prst="rect">
            <a:avLst/>
          </a:prstGeom>
          <a:noFill/>
          <a:ln>
            <a:noFill/>
          </a:ln>
        </p:spPr>
      </p:pic>
      <p:pic>
        <p:nvPicPr>
          <p:cNvPr id="90" name="Google Shape;90;p14">
            <a:extLst>
              <a:ext uri="{FF2B5EF4-FFF2-40B4-BE49-F238E27FC236}">
                <a16:creationId xmlns:a16="http://schemas.microsoft.com/office/drawing/2014/main" id="{56A1AEB2-52EB-9DDE-D505-8B9489672DD0}"/>
              </a:ext>
            </a:extLst>
          </p:cNvPr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4537350" y="5825463"/>
            <a:ext cx="722400" cy="741164"/>
          </a:xfrm>
          <a:prstGeom prst="rect">
            <a:avLst/>
          </a:prstGeom>
          <a:noFill/>
          <a:ln>
            <a:noFill/>
          </a:ln>
        </p:spPr>
      </p:pic>
      <p:pic>
        <p:nvPicPr>
          <p:cNvPr id="91" name="Google Shape;91;p14">
            <a:extLst>
              <a:ext uri="{FF2B5EF4-FFF2-40B4-BE49-F238E27FC236}">
                <a16:creationId xmlns:a16="http://schemas.microsoft.com/office/drawing/2014/main" id="{3B7D1EFD-AAF0-EEFF-7495-CFAD5DE35C8B}"/>
              </a:ext>
            </a:extLst>
          </p:cNvPr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8854350" y="5773613"/>
            <a:ext cx="722400" cy="741164"/>
          </a:xfrm>
          <a:prstGeom prst="rect">
            <a:avLst/>
          </a:prstGeom>
          <a:noFill/>
          <a:ln>
            <a:noFill/>
          </a:ln>
        </p:spPr>
      </p:pic>
      <p:pic>
        <p:nvPicPr>
          <p:cNvPr id="92" name="Google Shape;92;p14">
            <a:extLst>
              <a:ext uri="{FF2B5EF4-FFF2-40B4-BE49-F238E27FC236}">
                <a16:creationId xmlns:a16="http://schemas.microsoft.com/office/drawing/2014/main" id="{D92AC432-2F7B-C1F5-3984-5F8E50FB2F17}"/>
              </a:ext>
            </a:extLst>
          </p:cNvPr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5437489" y="3899226"/>
            <a:ext cx="621325" cy="637457"/>
          </a:xfrm>
          <a:prstGeom prst="rect">
            <a:avLst/>
          </a:prstGeom>
          <a:noFill/>
          <a:ln>
            <a:noFill/>
          </a:ln>
        </p:spPr>
      </p:pic>
      <p:pic>
        <p:nvPicPr>
          <p:cNvPr id="93" name="Google Shape;93;p14">
            <a:extLst>
              <a:ext uri="{FF2B5EF4-FFF2-40B4-BE49-F238E27FC236}">
                <a16:creationId xmlns:a16="http://schemas.microsoft.com/office/drawing/2014/main" id="{A291E67B-B200-E572-29A9-B0A785515DB8}"/>
              </a:ext>
            </a:extLst>
          </p:cNvPr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5444100" y="5862296"/>
            <a:ext cx="621325" cy="637457"/>
          </a:xfrm>
          <a:prstGeom prst="rect">
            <a:avLst/>
          </a:prstGeom>
          <a:noFill/>
          <a:ln>
            <a:noFill/>
          </a:ln>
        </p:spPr>
      </p:pic>
      <p:sp>
        <p:nvSpPr>
          <p:cNvPr id="41" name="Title 1">
            <a:extLst>
              <a:ext uri="{FF2B5EF4-FFF2-40B4-BE49-F238E27FC236}">
                <a16:creationId xmlns:a16="http://schemas.microsoft.com/office/drawing/2014/main" id="{84501096-CAA2-80B2-B4CC-DD156D76BEF7}"/>
              </a:ext>
            </a:extLst>
          </p:cNvPr>
          <p:cNvSpPr txBox="1">
            <a:spLocks/>
          </p:cNvSpPr>
          <p:nvPr/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t" anchorCtr="0">
            <a:normAutofit/>
          </a:bodyPr>
          <a:lstStyle>
            <a:lvl1pPr lvl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r>
              <a:rPr lang="en-US" dirty="0">
                <a:solidFill>
                  <a:srgbClr val="C00000"/>
                </a:solidFill>
              </a:rPr>
              <a:t>Prediction with Expert Advice</a:t>
            </a:r>
          </a:p>
        </p:txBody>
      </p:sp>
      <p:pic>
        <p:nvPicPr>
          <p:cNvPr id="44" name="Google Shape;124;p16">
            <a:extLst>
              <a:ext uri="{FF2B5EF4-FFF2-40B4-BE49-F238E27FC236}">
                <a16:creationId xmlns:a16="http://schemas.microsoft.com/office/drawing/2014/main" id="{5F8B17E7-E8DE-66EA-C2AD-0BF40B7F3543}"/>
              </a:ext>
            </a:extLst>
          </p:cNvPr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7014161" y="2858313"/>
            <a:ext cx="722400" cy="741164"/>
          </a:xfrm>
          <a:prstGeom prst="rect">
            <a:avLst/>
          </a:prstGeom>
          <a:noFill/>
          <a:ln>
            <a:noFill/>
          </a:ln>
        </p:spPr>
      </p:pic>
      <p:pic>
        <p:nvPicPr>
          <p:cNvPr id="45" name="Google Shape;136;p16">
            <a:extLst>
              <a:ext uri="{FF2B5EF4-FFF2-40B4-BE49-F238E27FC236}">
                <a16:creationId xmlns:a16="http://schemas.microsoft.com/office/drawing/2014/main" id="{0745474A-D8A4-544F-1D02-06F3D69467D3}"/>
              </a:ext>
            </a:extLst>
          </p:cNvPr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7014161" y="4784563"/>
            <a:ext cx="722400" cy="741164"/>
          </a:xfrm>
          <a:prstGeom prst="rect">
            <a:avLst/>
          </a:prstGeom>
          <a:noFill/>
          <a:ln>
            <a:noFill/>
          </a:ln>
        </p:spPr>
      </p:pic>
      <p:pic>
        <p:nvPicPr>
          <p:cNvPr id="46" name="Google Shape;138;p16">
            <a:extLst>
              <a:ext uri="{FF2B5EF4-FFF2-40B4-BE49-F238E27FC236}">
                <a16:creationId xmlns:a16="http://schemas.microsoft.com/office/drawing/2014/main" id="{748567CB-245C-8F71-B8EC-F68503B9F19A}"/>
              </a:ext>
            </a:extLst>
          </p:cNvPr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7064699" y="3899226"/>
            <a:ext cx="621325" cy="637457"/>
          </a:xfrm>
          <a:prstGeom prst="rect">
            <a:avLst/>
          </a:prstGeom>
          <a:noFill/>
          <a:ln>
            <a:noFill/>
          </a:ln>
        </p:spPr>
      </p:pic>
      <p:pic>
        <p:nvPicPr>
          <p:cNvPr id="47" name="Google Shape;167;p16">
            <a:extLst>
              <a:ext uri="{FF2B5EF4-FFF2-40B4-BE49-F238E27FC236}">
                <a16:creationId xmlns:a16="http://schemas.microsoft.com/office/drawing/2014/main" id="{17B225A5-5A68-7E45-7887-6B2FA21BFC83}"/>
              </a:ext>
            </a:extLst>
          </p:cNvPr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7064699" y="5865554"/>
            <a:ext cx="621325" cy="637457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945DBF52-1BD5-09FE-039B-FBF2A01C5F04}"/>
              </a:ext>
            </a:extLst>
          </p:cNvPr>
          <p:cNvSpPr/>
          <p:nvPr/>
        </p:nvSpPr>
        <p:spPr>
          <a:xfrm>
            <a:off x="6739128" y="4784563"/>
            <a:ext cx="3090672" cy="741164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502045CB-AD3C-0A91-25A3-065CABE5884F}"/>
              </a:ext>
            </a:extLst>
          </p:cNvPr>
          <p:cNvSpPr/>
          <p:nvPr/>
        </p:nvSpPr>
        <p:spPr>
          <a:xfrm>
            <a:off x="6739128" y="5773613"/>
            <a:ext cx="3090672" cy="741164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0018EC6D-2255-2B25-B2D2-48F0A423FB88}"/>
              </a:ext>
            </a:extLst>
          </p:cNvPr>
          <p:cNvSpPr/>
          <p:nvPr/>
        </p:nvSpPr>
        <p:spPr>
          <a:xfrm>
            <a:off x="3626408" y="2790441"/>
            <a:ext cx="777486" cy="809036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4BF6C4CA-38C8-5A97-F2CB-514A114FE1C5}"/>
              </a:ext>
            </a:extLst>
          </p:cNvPr>
          <p:cNvSpPr/>
          <p:nvPr/>
        </p:nvSpPr>
        <p:spPr>
          <a:xfrm>
            <a:off x="4498045" y="3795898"/>
            <a:ext cx="777486" cy="809036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3CBE0270-AB76-7F21-93BC-233C8452FF32}"/>
              </a:ext>
            </a:extLst>
          </p:cNvPr>
          <p:cNvSpPr/>
          <p:nvPr/>
        </p:nvSpPr>
        <p:spPr>
          <a:xfrm>
            <a:off x="2748610" y="4768541"/>
            <a:ext cx="777486" cy="809036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17B830E5-95BE-AA10-CB38-B487784846CA}"/>
              </a:ext>
            </a:extLst>
          </p:cNvPr>
          <p:cNvSpPr/>
          <p:nvPr/>
        </p:nvSpPr>
        <p:spPr>
          <a:xfrm>
            <a:off x="4498045" y="4768541"/>
            <a:ext cx="777486" cy="809036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Rectangle 52">
            <a:extLst>
              <a:ext uri="{FF2B5EF4-FFF2-40B4-BE49-F238E27FC236}">
                <a16:creationId xmlns:a16="http://schemas.microsoft.com/office/drawing/2014/main" id="{720A50D5-17ED-18A8-C9C3-9CB9B69549D6}"/>
              </a:ext>
            </a:extLst>
          </p:cNvPr>
          <p:cNvSpPr/>
          <p:nvPr/>
        </p:nvSpPr>
        <p:spPr>
          <a:xfrm>
            <a:off x="5366020" y="4768541"/>
            <a:ext cx="777486" cy="809036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Rectangle 53">
            <a:extLst>
              <a:ext uri="{FF2B5EF4-FFF2-40B4-BE49-F238E27FC236}">
                <a16:creationId xmlns:a16="http://schemas.microsoft.com/office/drawing/2014/main" id="{B23F69A4-CF94-542B-7BD2-E1BD153D90A0}"/>
              </a:ext>
            </a:extLst>
          </p:cNvPr>
          <p:cNvSpPr/>
          <p:nvPr/>
        </p:nvSpPr>
        <p:spPr>
          <a:xfrm>
            <a:off x="3635632" y="5696180"/>
            <a:ext cx="777486" cy="809036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Rectangle 54">
            <a:extLst>
              <a:ext uri="{FF2B5EF4-FFF2-40B4-BE49-F238E27FC236}">
                <a16:creationId xmlns:a16="http://schemas.microsoft.com/office/drawing/2014/main" id="{9046665A-F7AA-6BD8-80F1-7095410A86E2}"/>
              </a:ext>
            </a:extLst>
          </p:cNvPr>
          <p:cNvSpPr/>
          <p:nvPr/>
        </p:nvSpPr>
        <p:spPr>
          <a:xfrm>
            <a:off x="5366020" y="5720770"/>
            <a:ext cx="777486" cy="809036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Google Shape;168;p16">
            <a:extLst>
              <a:ext uri="{FF2B5EF4-FFF2-40B4-BE49-F238E27FC236}">
                <a16:creationId xmlns:a16="http://schemas.microsoft.com/office/drawing/2014/main" id="{BC5E0E63-7BD7-2B6C-B791-D66D4184AA81}"/>
              </a:ext>
            </a:extLst>
          </p:cNvPr>
          <p:cNvSpPr txBox="1"/>
          <p:nvPr/>
        </p:nvSpPr>
        <p:spPr>
          <a:xfrm>
            <a:off x="10104858" y="4768541"/>
            <a:ext cx="1670100" cy="10156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r>
              <a:rPr lang="en" b="1" dirty="0">
                <a:solidFill>
                  <a:srgbClr val="EF5000"/>
                </a:solidFill>
              </a:rPr>
              <a:t>Algorithm makes 2 mistakes</a:t>
            </a:r>
            <a:endParaRPr b="1" dirty="0">
              <a:solidFill>
                <a:srgbClr val="EF5000"/>
              </a:solidFill>
            </a:endParaRPr>
          </a:p>
        </p:txBody>
      </p:sp>
      <p:sp>
        <p:nvSpPr>
          <p:cNvPr id="57" name="Google Shape;169;p16">
            <a:extLst>
              <a:ext uri="{FF2B5EF4-FFF2-40B4-BE49-F238E27FC236}">
                <a16:creationId xmlns:a16="http://schemas.microsoft.com/office/drawing/2014/main" id="{64D48BC1-0D0E-055C-8EEC-D110A28D5FAF}"/>
              </a:ext>
            </a:extLst>
          </p:cNvPr>
          <p:cNvSpPr txBox="1"/>
          <p:nvPr/>
        </p:nvSpPr>
        <p:spPr>
          <a:xfrm>
            <a:off x="10104833" y="5487841"/>
            <a:ext cx="1670100" cy="10156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r>
              <a:rPr lang="en" b="1">
                <a:solidFill>
                  <a:srgbClr val="EF5000"/>
                </a:solidFill>
              </a:rPr>
              <a:t>Best expert makes 1 mistake</a:t>
            </a:r>
            <a:endParaRPr b="1">
              <a:solidFill>
                <a:srgbClr val="EF5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0185704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4"/>
          <p:cNvSpPr txBox="1">
            <a:spLocks noGrp="1"/>
          </p:cNvSpPr>
          <p:nvPr>
            <p:ph type="body" idx="1"/>
          </p:nvPr>
        </p:nvSpPr>
        <p:spPr>
          <a:xfrm>
            <a:off x="1835700" y="1196033"/>
            <a:ext cx="8520600" cy="763500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t" anchorCtr="0">
            <a:noAutofit/>
          </a:bodyPr>
          <a:lstStyle/>
          <a:p>
            <a:pPr marL="0" indent="0" algn="ctr">
              <a:spcAft>
                <a:spcPts val="1200"/>
              </a:spcAft>
              <a:buNone/>
            </a:pPr>
            <a:r>
              <a:rPr lang="en">
                <a:solidFill>
                  <a:schemeClr val="dk1"/>
                </a:solidFill>
              </a:rPr>
              <a:t>a fundamental problem of </a:t>
            </a:r>
            <a:r>
              <a:rPr lang="en" b="1">
                <a:solidFill>
                  <a:srgbClr val="EF5000"/>
                </a:solidFill>
              </a:rPr>
              <a:t>sequential prediction</a:t>
            </a:r>
            <a:endParaRPr>
              <a:solidFill>
                <a:schemeClr val="dk1"/>
              </a:solidFill>
            </a:endParaRPr>
          </a:p>
        </p:txBody>
      </p:sp>
      <p:pic>
        <p:nvPicPr>
          <p:cNvPr id="63" name="Google Shape;63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890100" y="1731726"/>
            <a:ext cx="520250" cy="985375"/>
          </a:xfrm>
          <a:prstGeom prst="rect">
            <a:avLst/>
          </a:prstGeom>
          <a:noFill/>
          <a:ln>
            <a:noFill/>
          </a:ln>
        </p:spPr>
      </p:pic>
      <p:pic>
        <p:nvPicPr>
          <p:cNvPr id="64" name="Google Shape;64;p1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764250" y="1731727"/>
            <a:ext cx="520250" cy="985379"/>
          </a:xfrm>
          <a:prstGeom prst="rect">
            <a:avLst/>
          </a:prstGeom>
          <a:noFill/>
          <a:ln>
            <a:noFill/>
          </a:ln>
        </p:spPr>
      </p:pic>
      <p:pic>
        <p:nvPicPr>
          <p:cNvPr id="65" name="Google Shape;65;p1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638400" y="1731730"/>
            <a:ext cx="520250" cy="985374"/>
          </a:xfrm>
          <a:prstGeom prst="rect">
            <a:avLst/>
          </a:prstGeom>
          <a:noFill/>
          <a:ln>
            <a:noFill/>
          </a:ln>
        </p:spPr>
      </p:pic>
      <p:pic>
        <p:nvPicPr>
          <p:cNvPr id="66" name="Google Shape;66;p14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5512550" y="1731730"/>
            <a:ext cx="520250" cy="985374"/>
          </a:xfrm>
          <a:prstGeom prst="rect">
            <a:avLst/>
          </a:prstGeom>
          <a:noFill/>
          <a:ln>
            <a:noFill/>
          </a:ln>
        </p:spPr>
      </p:pic>
      <p:sp>
        <p:nvSpPr>
          <p:cNvPr id="67" name="Google Shape;67;p14"/>
          <p:cNvSpPr txBox="1"/>
          <p:nvPr/>
        </p:nvSpPr>
        <p:spPr>
          <a:xfrm>
            <a:off x="1760900" y="2008850"/>
            <a:ext cx="947700" cy="43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algn="ctr"/>
            <a:r>
              <a:rPr lang="en" sz="1600" b="1"/>
              <a:t>Day</a:t>
            </a:r>
            <a:endParaRPr sz="1600" b="1"/>
          </a:p>
        </p:txBody>
      </p:sp>
      <p:sp>
        <p:nvSpPr>
          <p:cNvPr id="68" name="Google Shape;68;p14"/>
          <p:cNvSpPr txBox="1"/>
          <p:nvPr/>
        </p:nvSpPr>
        <p:spPr>
          <a:xfrm>
            <a:off x="7035713" y="2008850"/>
            <a:ext cx="722400" cy="43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algn="ctr"/>
            <a:r>
              <a:rPr lang="en" sz="1600" b="1"/>
              <a:t>You</a:t>
            </a:r>
            <a:endParaRPr sz="1600" b="1"/>
          </a:p>
        </p:txBody>
      </p:sp>
      <p:sp>
        <p:nvSpPr>
          <p:cNvPr id="69" name="Google Shape;69;p14"/>
          <p:cNvSpPr txBox="1"/>
          <p:nvPr/>
        </p:nvSpPr>
        <p:spPr>
          <a:xfrm>
            <a:off x="8334600" y="2008863"/>
            <a:ext cx="1752900" cy="43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algn="ctr"/>
            <a:r>
              <a:rPr lang="en" sz="1600" b="1"/>
              <a:t>Actual outcome</a:t>
            </a:r>
            <a:endParaRPr sz="1600" b="1"/>
          </a:p>
        </p:txBody>
      </p:sp>
      <p:sp>
        <p:nvSpPr>
          <p:cNvPr id="70" name="Google Shape;70;p14"/>
          <p:cNvSpPr txBox="1"/>
          <p:nvPr/>
        </p:nvSpPr>
        <p:spPr>
          <a:xfrm>
            <a:off x="1974650" y="3028801"/>
            <a:ext cx="520200" cy="4616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algn="ctr"/>
            <a:r>
              <a:rPr lang="en" b="1"/>
              <a:t>1</a:t>
            </a:r>
            <a:endParaRPr b="1"/>
          </a:p>
        </p:txBody>
      </p:sp>
      <p:pic>
        <p:nvPicPr>
          <p:cNvPr id="71" name="Google Shape;71;p14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2789025" y="2858313"/>
            <a:ext cx="722400" cy="741164"/>
          </a:xfrm>
          <a:prstGeom prst="rect">
            <a:avLst/>
          </a:prstGeom>
          <a:noFill/>
          <a:ln>
            <a:noFill/>
          </a:ln>
        </p:spPr>
      </p:pic>
      <p:pic>
        <p:nvPicPr>
          <p:cNvPr id="72" name="Google Shape;72;p14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3713714" y="2910176"/>
            <a:ext cx="621325" cy="637457"/>
          </a:xfrm>
          <a:prstGeom prst="rect">
            <a:avLst/>
          </a:prstGeom>
          <a:noFill/>
          <a:ln>
            <a:noFill/>
          </a:ln>
        </p:spPr>
      </p:pic>
      <p:pic>
        <p:nvPicPr>
          <p:cNvPr id="73" name="Google Shape;73;p14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4537350" y="2858313"/>
            <a:ext cx="722400" cy="741164"/>
          </a:xfrm>
          <a:prstGeom prst="rect">
            <a:avLst/>
          </a:prstGeom>
          <a:noFill/>
          <a:ln>
            <a:noFill/>
          </a:ln>
        </p:spPr>
      </p:pic>
      <p:pic>
        <p:nvPicPr>
          <p:cNvPr id="74" name="Google Shape;74;p14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5411475" y="2858313"/>
            <a:ext cx="722400" cy="741164"/>
          </a:xfrm>
          <a:prstGeom prst="rect">
            <a:avLst/>
          </a:prstGeom>
          <a:noFill/>
          <a:ln>
            <a:noFill/>
          </a:ln>
        </p:spPr>
      </p:pic>
      <p:pic>
        <p:nvPicPr>
          <p:cNvPr id="75" name="Google Shape;75;p14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8849850" y="2858313"/>
            <a:ext cx="722400" cy="741164"/>
          </a:xfrm>
          <a:prstGeom prst="rect">
            <a:avLst/>
          </a:prstGeom>
          <a:noFill/>
          <a:ln>
            <a:noFill/>
          </a:ln>
        </p:spPr>
      </p:pic>
      <p:sp>
        <p:nvSpPr>
          <p:cNvPr id="76" name="Google Shape;76;p14"/>
          <p:cNvSpPr txBox="1"/>
          <p:nvPr/>
        </p:nvSpPr>
        <p:spPr>
          <a:xfrm>
            <a:off x="1873550" y="4017851"/>
            <a:ext cx="722400" cy="4616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algn="ctr"/>
            <a:r>
              <a:rPr lang="en" b="1"/>
              <a:t>2</a:t>
            </a:r>
            <a:endParaRPr b="1"/>
          </a:p>
        </p:txBody>
      </p:sp>
      <p:pic>
        <p:nvPicPr>
          <p:cNvPr id="77" name="Google Shape;77;p14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2839551" y="3899226"/>
            <a:ext cx="621325" cy="637457"/>
          </a:xfrm>
          <a:prstGeom prst="rect">
            <a:avLst/>
          </a:prstGeom>
          <a:noFill/>
          <a:ln>
            <a:noFill/>
          </a:ln>
        </p:spPr>
      </p:pic>
      <p:pic>
        <p:nvPicPr>
          <p:cNvPr id="78" name="Google Shape;78;p14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3713714" y="3899226"/>
            <a:ext cx="621325" cy="637457"/>
          </a:xfrm>
          <a:prstGeom prst="rect">
            <a:avLst/>
          </a:prstGeom>
          <a:noFill/>
          <a:ln>
            <a:noFill/>
          </a:ln>
        </p:spPr>
      </p:pic>
      <p:pic>
        <p:nvPicPr>
          <p:cNvPr id="79" name="Google Shape;79;p14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4537325" y="3847363"/>
            <a:ext cx="722400" cy="741164"/>
          </a:xfrm>
          <a:prstGeom prst="rect">
            <a:avLst/>
          </a:prstGeom>
          <a:noFill/>
          <a:ln>
            <a:noFill/>
          </a:ln>
        </p:spPr>
      </p:pic>
      <p:pic>
        <p:nvPicPr>
          <p:cNvPr id="80" name="Google Shape;80;p14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8900376" y="3899226"/>
            <a:ext cx="621325" cy="637457"/>
          </a:xfrm>
          <a:prstGeom prst="rect">
            <a:avLst/>
          </a:prstGeom>
          <a:noFill/>
          <a:ln>
            <a:noFill/>
          </a:ln>
        </p:spPr>
      </p:pic>
      <p:sp>
        <p:nvSpPr>
          <p:cNvPr id="81" name="Google Shape;81;p14"/>
          <p:cNvSpPr txBox="1"/>
          <p:nvPr/>
        </p:nvSpPr>
        <p:spPr>
          <a:xfrm>
            <a:off x="1873550" y="5006901"/>
            <a:ext cx="722400" cy="4616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algn="ctr"/>
            <a:r>
              <a:rPr lang="en" b="1"/>
              <a:t>3</a:t>
            </a:r>
            <a:endParaRPr b="1"/>
          </a:p>
        </p:txBody>
      </p:sp>
      <p:pic>
        <p:nvPicPr>
          <p:cNvPr id="82" name="Google Shape;82;p14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2789025" y="4836413"/>
            <a:ext cx="722400" cy="741164"/>
          </a:xfrm>
          <a:prstGeom prst="rect">
            <a:avLst/>
          </a:prstGeom>
          <a:noFill/>
          <a:ln>
            <a:noFill/>
          </a:ln>
        </p:spPr>
      </p:pic>
      <p:pic>
        <p:nvPicPr>
          <p:cNvPr id="83" name="Google Shape;83;p14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3704489" y="4888276"/>
            <a:ext cx="621325" cy="637457"/>
          </a:xfrm>
          <a:prstGeom prst="rect">
            <a:avLst/>
          </a:prstGeom>
          <a:noFill/>
          <a:ln>
            <a:noFill/>
          </a:ln>
        </p:spPr>
      </p:pic>
      <p:pic>
        <p:nvPicPr>
          <p:cNvPr id="84" name="Google Shape;84;p14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4537350" y="4836413"/>
            <a:ext cx="722400" cy="741164"/>
          </a:xfrm>
          <a:prstGeom prst="rect">
            <a:avLst/>
          </a:prstGeom>
          <a:noFill/>
          <a:ln>
            <a:noFill/>
          </a:ln>
        </p:spPr>
      </p:pic>
      <p:pic>
        <p:nvPicPr>
          <p:cNvPr id="85" name="Google Shape;85;p14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5411475" y="4836413"/>
            <a:ext cx="722400" cy="741164"/>
          </a:xfrm>
          <a:prstGeom prst="rect">
            <a:avLst/>
          </a:prstGeom>
          <a:noFill/>
          <a:ln>
            <a:noFill/>
          </a:ln>
        </p:spPr>
      </p:pic>
      <p:pic>
        <p:nvPicPr>
          <p:cNvPr id="86" name="Google Shape;86;p14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8900376" y="4836426"/>
            <a:ext cx="621325" cy="637457"/>
          </a:xfrm>
          <a:prstGeom prst="rect">
            <a:avLst/>
          </a:prstGeom>
          <a:noFill/>
          <a:ln>
            <a:noFill/>
          </a:ln>
        </p:spPr>
      </p:pic>
      <p:sp>
        <p:nvSpPr>
          <p:cNvPr id="87" name="Google Shape;87;p14"/>
          <p:cNvSpPr txBox="1"/>
          <p:nvPr/>
        </p:nvSpPr>
        <p:spPr>
          <a:xfrm>
            <a:off x="1814300" y="5995951"/>
            <a:ext cx="840900" cy="4616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algn="ctr"/>
            <a:r>
              <a:rPr lang="en" b="1"/>
              <a:t>4</a:t>
            </a:r>
            <a:endParaRPr b="1"/>
          </a:p>
        </p:txBody>
      </p:sp>
      <p:pic>
        <p:nvPicPr>
          <p:cNvPr id="88" name="Google Shape;88;p14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2789025" y="5825463"/>
            <a:ext cx="722400" cy="741164"/>
          </a:xfrm>
          <a:prstGeom prst="rect">
            <a:avLst/>
          </a:prstGeom>
          <a:noFill/>
          <a:ln>
            <a:noFill/>
          </a:ln>
        </p:spPr>
      </p:pic>
      <p:pic>
        <p:nvPicPr>
          <p:cNvPr id="89" name="Google Shape;89;p14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3713714" y="5825476"/>
            <a:ext cx="621325" cy="637457"/>
          </a:xfrm>
          <a:prstGeom prst="rect">
            <a:avLst/>
          </a:prstGeom>
          <a:noFill/>
          <a:ln>
            <a:noFill/>
          </a:ln>
        </p:spPr>
      </p:pic>
      <p:pic>
        <p:nvPicPr>
          <p:cNvPr id="90" name="Google Shape;90;p14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4537350" y="5825463"/>
            <a:ext cx="722400" cy="741164"/>
          </a:xfrm>
          <a:prstGeom prst="rect">
            <a:avLst/>
          </a:prstGeom>
          <a:noFill/>
          <a:ln>
            <a:noFill/>
          </a:ln>
        </p:spPr>
      </p:pic>
      <p:pic>
        <p:nvPicPr>
          <p:cNvPr id="91" name="Google Shape;91;p14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8854350" y="5773613"/>
            <a:ext cx="722400" cy="741164"/>
          </a:xfrm>
          <a:prstGeom prst="rect">
            <a:avLst/>
          </a:prstGeom>
          <a:noFill/>
          <a:ln>
            <a:noFill/>
          </a:ln>
        </p:spPr>
      </p:pic>
      <p:pic>
        <p:nvPicPr>
          <p:cNvPr id="92" name="Google Shape;92;p14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5437489" y="3899226"/>
            <a:ext cx="621325" cy="637457"/>
          </a:xfrm>
          <a:prstGeom prst="rect">
            <a:avLst/>
          </a:prstGeom>
          <a:noFill/>
          <a:ln>
            <a:noFill/>
          </a:ln>
        </p:spPr>
      </p:pic>
      <p:pic>
        <p:nvPicPr>
          <p:cNvPr id="93" name="Google Shape;93;p14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5444100" y="5862296"/>
            <a:ext cx="621325" cy="637457"/>
          </a:xfrm>
          <a:prstGeom prst="rect">
            <a:avLst/>
          </a:prstGeom>
          <a:noFill/>
          <a:ln>
            <a:noFill/>
          </a:ln>
        </p:spPr>
      </p:pic>
      <p:sp>
        <p:nvSpPr>
          <p:cNvPr id="41" name="Title 1">
            <a:extLst>
              <a:ext uri="{FF2B5EF4-FFF2-40B4-BE49-F238E27FC236}">
                <a16:creationId xmlns:a16="http://schemas.microsoft.com/office/drawing/2014/main" id="{3A304BFF-2F2D-4D81-B3D6-0B6D0EFE5AEC}"/>
              </a:ext>
            </a:extLst>
          </p:cNvPr>
          <p:cNvSpPr txBox="1">
            <a:spLocks/>
          </p:cNvSpPr>
          <p:nvPr/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t" anchorCtr="0">
            <a:normAutofit/>
          </a:bodyPr>
          <a:lstStyle>
            <a:lvl1pPr lvl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r>
              <a:rPr lang="en-US" dirty="0">
                <a:solidFill>
                  <a:srgbClr val="C00000"/>
                </a:solidFill>
              </a:rPr>
              <a:t>Prediction with Expert Advice</a:t>
            </a:r>
          </a:p>
        </p:txBody>
      </p:sp>
      <p:pic>
        <p:nvPicPr>
          <p:cNvPr id="44" name="Google Shape;124;p16">
            <a:extLst>
              <a:ext uri="{FF2B5EF4-FFF2-40B4-BE49-F238E27FC236}">
                <a16:creationId xmlns:a16="http://schemas.microsoft.com/office/drawing/2014/main" id="{834DAC99-CC6D-4B68-82F1-FEC7D772C125}"/>
              </a:ext>
            </a:extLst>
          </p:cNvPr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7014161" y="2858313"/>
            <a:ext cx="722400" cy="741164"/>
          </a:xfrm>
          <a:prstGeom prst="rect">
            <a:avLst/>
          </a:prstGeom>
          <a:noFill/>
          <a:ln>
            <a:noFill/>
          </a:ln>
        </p:spPr>
      </p:pic>
      <p:pic>
        <p:nvPicPr>
          <p:cNvPr id="45" name="Google Shape;136;p16">
            <a:extLst>
              <a:ext uri="{FF2B5EF4-FFF2-40B4-BE49-F238E27FC236}">
                <a16:creationId xmlns:a16="http://schemas.microsoft.com/office/drawing/2014/main" id="{BD1E811C-368C-46B0-823D-42A5EF6702DC}"/>
              </a:ext>
            </a:extLst>
          </p:cNvPr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7014161" y="4784563"/>
            <a:ext cx="722400" cy="741164"/>
          </a:xfrm>
          <a:prstGeom prst="rect">
            <a:avLst/>
          </a:prstGeom>
          <a:noFill/>
          <a:ln>
            <a:noFill/>
          </a:ln>
        </p:spPr>
      </p:pic>
      <p:pic>
        <p:nvPicPr>
          <p:cNvPr id="46" name="Google Shape;138;p16">
            <a:extLst>
              <a:ext uri="{FF2B5EF4-FFF2-40B4-BE49-F238E27FC236}">
                <a16:creationId xmlns:a16="http://schemas.microsoft.com/office/drawing/2014/main" id="{871804F2-B51F-4956-A081-844D50FB0396}"/>
              </a:ext>
            </a:extLst>
          </p:cNvPr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7064699" y="3899226"/>
            <a:ext cx="621325" cy="637457"/>
          </a:xfrm>
          <a:prstGeom prst="rect">
            <a:avLst/>
          </a:prstGeom>
          <a:noFill/>
          <a:ln>
            <a:noFill/>
          </a:ln>
        </p:spPr>
      </p:pic>
      <p:pic>
        <p:nvPicPr>
          <p:cNvPr id="47" name="Google Shape;167;p16">
            <a:extLst>
              <a:ext uri="{FF2B5EF4-FFF2-40B4-BE49-F238E27FC236}">
                <a16:creationId xmlns:a16="http://schemas.microsoft.com/office/drawing/2014/main" id="{035D61F4-8038-46E1-9172-F901E8C2929D}"/>
              </a:ext>
            </a:extLst>
          </p:cNvPr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7064699" y="5865554"/>
            <a:ext cx="621325" cy="637457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7B415F1C-E20D-4F7A-9494-34739D3C2F3E}"/>
              </a:ext>
            </a:extLst>
          </p:cNvPr>
          <p:cNvSpPr/>
          <p:nvPr/>
        </p:nvSpPr>
        <p:spPr>
          <a:xfrm>
            <a:off x="6739128" y="4784563"/>
            <a:ext cx="3090672" cy="741164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CBEFBCF6-06DE-4979-AA36-E1CDF432CD5A}"/>
              </a:ext>
            </a:extLst>
          </p:cNvPr>
          <p:cNvSpPr/>
          <p:nvPr/>
        </p:nvSpPr>
        <p:spPr>
          <a:xfrm>
            <a:off x="6739128" y="5773613"/>
            <a:ext cx="3090672" cy="741164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C3FF2326-F7FF-445D-A6D9-B8274A40F986}"/>
              </a:ext>
            </a:extLst>
          </p:cNvPr>
          <p:cNvSpPr/>
          <p:nvPr/>
        </p:nvSpPr>
        <p:spPr>
          <a:xfrm>
            <a:off x="3626408" y="2790441"/>
            <a:ext cx="777486" cy="809036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2FC54379-695D-48AE-A6EB-0FCC9994430B}"/>
              </a:ext>
            </a:extLst>
          </p:cNvPr>
          <p:cNvSpPr/>
          <p:nvPr/>
        </p:nvSpPr>
        <p:spPr>
          <a:xfrm>
            <a:off x="4498045" y="3795898"/>
            <a:ext cx="777486" cy="809036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24836D15-63BA-4FE2-8D8F-5EFC7FCD62AC}"/>
              </a:ext>
            </a:extLst>
          </p:cNvPr>
          <p:cNvSpPr/>
          <p:nvPr/>
        </p:nvSpPr>
        <p:spPr>
          <a:xfrm>
            <a:off x="2748610" y="4768541"/>
            <a:ext cx="777486" cy="809036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F8BCDE51-DF68-4581-97EE-469F07216C1B}"/>
              </a:ext>
            </a:extLst>
          </p:cNvPr>
          <p:cNvSpPr/>
          <p:nvPr/>
        </p:nvSpPr>
        <p:spPr>
          <a:xfrm>
            <a:off x="4498045" y="4768541"/>
            <a:ext cx="777486" cy="809036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Rectangle 52">
            <a:extLst>
              <a:ext uri="{FF2B5EF4-FFF2-40B4-BE49-F238E27FC236}">
                <a16:creationId xmlns:a16="http://schemas.microsoft.com/office/drawing/2014/main" id="{2C9D1A5D-0F95-455C-B19E-3746B51A614F}"/>
              </a:ext>
            </a:extLst>
          </p:cNvPr>
          <p:cNvSpPr/>
          <p:nvPr/>
        </p:nvSpPr>
        <p:spPr>
          <a:xfrm>
            <a:off x="5366020" y="4768541"/>
            <a:ext cx="777486" cy="809036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Rectangle 53">
            <a:extLst>
              <a:ext uri="{FF2B5EF4-FFF2-40B4-BE49-F238E27FC236}">
                <a16:creationId xmlns:a16="http://schemas.microsoft.com/office/drawing/2014/main" id="{22CEB312-AB78-4EF4-BCA9-9F586CFFFC67}"/>
              </a:ext>
            </a:extLst>
          </p:cNvPr>
          <p:cNvSpPr/>
          <p:nvPr/>
        </p:nvSpPr>
        <p:spPr>
          <a:xfrm>
            <a:off x="3635632" y="5696180"/>
            <a:ext cx="777486" cy="809036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Rectangle 54">
            <a:extLst>
              <a:ext uri="{FF2B5EF4-FFF2-40B4-BE49-F238E27FC236}">
                <a16:creationId xmlns:a16="http://schemas.microsoft.com/office/drawing/2014/main" id="{BE1CEE87-B51B-485C-A49B-AAF20459BF45}"/>
              </a:ext>
            </a:extLst>
          </p:cNvPr>
          <p:cNvSpPr/>
          <p:nvPr/>
        </p:nvSpPr>
        <p:spPr>
          <a:xfrm>
            <a:off x="5366020" y="5720770"/>
            <a:ext cx="777486" cy="809036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Google Shape;168;p16">
            <a:extLst>
              <a:ext uri="{FF2B5EF4-FFF2-40B4-BE49-F238E27FC236}">
                <a16:creationId xmlns:a16="http://schemas.microsoft.com/office/drawing/2014/main" id="{B40E67C5-2224-4238-A20C-D6BCD555E9F2}"/>
              </a:ext>
            </a:extLst>
          </p:cNvPr>
          <p:cNvSpPr txBox="1"/>
          <p:nvPr/>
        </p:nvSpPr>
        <p:spPr>
          <a:xfrm>
            <a:off x="10104858" y="4768541"/>
            <a:ext cx="1670100" cy="10156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r>
              <a:rPr lang="en" b="1" dirty="0">
                <a:solidFill>
                  <a:srgbClr val="EF5000"/>
                </a:solidFill>
              </a:rPr>
              <a:t>Algorithm makes 2 mistakes</a:t>
            </a:r>
            <a:endParaRPr b="1" dirty="0">
              <a:solidFill>
                <a:srgbClr val="EF5000"/>
              </a:solidFill>
            </a:endParaRPr>
          </a:p>
        </p:txBody>
      </p:sp>
      <p:sp>
        <p:nvSpPr>
          <p:cNvPr id="57" name="Google Shape;169;p16">
            <a:extLst>
              <a:ext uri="{FF2B5EF4-FFF2-40B4-BE49-F238E27FC236}">
                <a16:creationId xmlns:a16="http://schemas.microsoft.com/office/drawing/2014/main" id="{DC6F1D74-4820-4EDC-AA6F-97632E797979}"/>
              </a:ext>
            </a:extLst>
          </p:cNvPr>
          <p:cNvSpPr txBox="1"/>
          <p:nvPr/>
        </p:nvSpPr>
        <p:spPr>
          <a:xfrm>
            <a:off x="10104833" y="5487841"/>
            <a:ext cx="1670100" cy="10156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r>
              <a:rPr lang="en" b="1">
                <a:solidFill>
                  <a:srgbClr val="EF5000"/>
                </a:solidFill>
              </a:rPr>
              <a:t>Best expert makes 1 mistake</a:t>
            </a:r>
            <a:endParaRPr b="1">
              <a:solidFill>
                <a:srgbClr val="EF5000"/>
              </a:solidFill>
            </a:endParaRPr>
          </a:p>
        </p:txBody>
      </p:sp>
      <p:sp>
        <p:nvSpPr>
          <p:cNvPr id="4" name="Explosion: 8 Points 3">
            <a:extLst>
              <a:ext uri="{FF2B5EF4-FFF2-40B4-BE49-F238E27FC236}">
                <a16:creationId xmlns:a16="http://schemas.microsoft.com/office/drawing/2014/main" id="{DC9AB562-599D-2989-6604-CE12FDC40012}"/>
              </a:ext>
            </a:extLst>
          </p:cNvPr>
          <p:cNvSpPr/>
          <p:nvPr/>
        </p:nvSpPr>
        <p:spPr>
          <a:xfrm>
            <a:off x="9754012" y="2903865"/>
            <a:ext cx="2378153" cy="1886995"/>
          </a:xfrm>
          <a:prstGeom prst="irregularSeal1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1 Regret</a:t>
            </a:r>
          </a:p>
        </p:txBody>
      </p:sp>
    </p:spTree>
    <p:extLst>
      <p:ext uri="{BB962C8B-B14F-4D97-AF65-F5344CB8AC3E}">
        <p14:creationId xmlns:p14="http://schemas.microsoft.com/office/powerpoint/2010/main" val="3447409636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5501E77-F4C4-D732-5CB7-80F80F96E43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E348E2-006A-2563-C232-A6E526FAFE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solidFill>
                  <a:srgbClr val="C00000"/>
                </a:solidFill>
              </a:rPr>
              <a:t>Hedge Algorithm</a:t>
            </a:r>
            <a:endParaRPr lang="en-US" dirty="0">
              <a:solidFill>
                <a:srgbClr val="C0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13ECE77-43DF-9AF2-2916-6B3DCAB1BADE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lnSpcReduction="10000"/>
              </a:bodyPr>
              <a:lstStyle/>
              <a:p>
                <a:pPr>
                  <a:buClr>
                    <a:schemeClr val="tx1"/>
                  </a:buClr>
                </a:pPr>
                <a:r>
                  <a:rPr lang="en-US" sz="3200" dirty="0"/>
                  <a:t>If we set </a:t>
                </a:r>
                <a14:m>
                  <m:oMath xmlns:m="http://schemas.openxmlformats.org/officeDocument/2006/math">
                    <m:r>
                      <a:rPr lang="en-US" sz="32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𝜀</m:t>
                    </m:r>
                    <m:r>
                      <a:rPr lang="en-US" sz="32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sz="32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f>
                          <m:fPr>
                            <m:ctrlPr>
                              <a:rPr lang="en-US" sz="32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func>
                              <m:funcPr>
                                <m:ctrlPr>
                                  <a:rPr lang="en-US" sz="3200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funcPr>
                              <m:fName>
                                <m:r>
                                  <m:rPr>
                                    <m:sty m:val="p"/>
                                  </m:rPr>
                                  <a:rPr lang="en-US" sz="320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ln</m:t>
                                </m:r>
                              </m:fName>
                              <m:e>
                                <m:r>
                                  <a:rPr lang="en-US" sz="3200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e>
                            </m:func>
                          </m:num>
                          <m:den>
                            <m:r>
                              <a:rPr lang="en-US" sz="32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𝑇</m:t>
                            </m:r>
                          </m:den>
                        </m:f>
                      </m:e>
                    </m:rad>
                    <m:r>
                      <a:rPr lang="en-US" sz="32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3200" dirty="0"/>
                  <a:t>, we have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supHide m:val="on"/>
                        <m:ctrlPr>
                          <a:rPr lang="en-US" sz="32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sz="32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  <m:sup/>
                      <m:e>
                        <m:d>
                          <m:dPr>
                            <m:begChr m:val="⟨"/>
                            <m:endChr m:val="⟩"/>
                            <m:ctrlPr>
                              <a:rPr lang="en-US" sz="32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US" sz="3200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3200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𝑝</m:t>
                                </m:r>
                              </m:e>
                              <m:sup>
                                <m:r>
                                  <a:rPr lang="en-US" sz="3200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</m:sup>
                            </m:sSup>
                            <m:r>
                              <a:rPr lang="en-US" sz="32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,</m:t>
                            </m:r>
                            <m:sSup>
                              <m:sSupPr>
                                <m:ctrlPr>
                                  <a:rPr lang="en-US" sz="3200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3200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ℓ</m:t>
                                </m:r>
                              </m:e>
                              <m:sup>
                                <m:r>
                                  <a:rPr lang="en-US" sz="3200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</m:sup>
                            </m:sSup>
                          </m:e>
                        </m:d>
                      </m:e>
                    </m:nary>
                    <m:r>
                      <a:rPr lang="en-US" sz="32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≤</m:t>
                    </m:r>
                  </m:oMath>
                </a14:m>
                <a:r>
                  <a:rPr lang="en-US" sz="3200" dirty="0">
                    <a:solidFill>
                      <a:srgbClr val="C00000"/>
                    </a:solidFill>
                  </a:rPr>
                  <a:t>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supHide m:val="on"/>
                        <m:ctrlPr>
                          <a:rPr lang="en-US" sz="32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sz="32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  <m:sup/>
                      <m:e>
                        <m:sSubSup>
                          <m:sSubSupPr>
                            <m:ctrlPr>
                              <a:rPr lang="en-US" sz="32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sz="32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ℓ</m:t>
                            </m:r>
                          </m:e>
                          <m:sub>
                            <m:sSup>
                              <m:sSupPr>
                                <m:ctrlPr>
                                  <a:rPr lang="en-US" sz="3200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3200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𝑚</m:t>
                                </m:r>
                              </m:e>
                              <m:sup>
                                <m:r>
                                  <a:rPr lang="en-US" sz="3200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∗</m:t>
                                </m:r>
                              </m:sup>
                            </m:sSup>
                          </m:sub>
                          <m:sup>
                            <m:r>
                              <a:rPr lang="en-US" sz="32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𝑡</m:t>
                            </m:r>
                          </m:sup>
                        </m:sSubSup>
                      </m:e>
                    </m:nary>
                    <m:r>
                      <a:rPr lang="en-US" sz="32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32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𝜀</m:t>
                    </m:r>
                    <m:r>
                      <a:rPr lang="en-US" sz="32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𝑇</m:t>
                    </m:r>
                    <m:r>
                      <a:rPr lang="en-US" sz="32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US" sz="32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func>
                          <m:funcPr>
                            <m:ctrlPr>
                              <a:rPr lang="en-US" sz="32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sz="3200" b="0" i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ln</m:t>
                            </m:r>
                          </m:fName>
                          <m:e>
                            <m:r>
                              <a:rPr lang="en-US" sz="32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</m:func>
                      </m:num>
                      <m:den>
                        <m:r>
                          <a:rPr lang="en-US" sz="32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𝜀</m:t>
                        </m:r>
                      </m:den>
                    </m:f>
                    <m:r>
                      <a:rPr lang="en-US" sz="32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≤</m:t>
                    </m:r>
                    <m:nary>
                      <m:naryPr>
                        <m:chr m:val="∑"/>
                        <m:supHide m:val="on"/>
                        <m:ctrlPr>
                          <a:rPr lang="en-US" sz="32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sz="32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  <m:sup/>
                      <m:e>
                        <m:sSubSup>
                          <m:sSubSupPr>
                            <m:ctrlPr>
                              <a:rPr lang="en-US" sz="32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sz="32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ℓ</m:t>
                            </m:r>
                          </m:e>
                          <m:sub>
                            <m:sSup>
                              <m:sSupPr>
                                <m:ctrlPr>
                                  <a:rPr lang="en-US" sz="3200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3200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𝑚</m:t>
                                </m:r>
                              </m:e>
                              <m:sup>
                                <m:r>
                                  <a:rPr lang="en-US" sz="3200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∗</m:t>
                                </m:r>
                              </m:sup>
                            </m:sSup>
                          </m:sub>
                          <m:sup>
                            <m:r>
                              <a:rPr lang="en-US" sz="32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𝑡</m:t>
                            </m:r>
                          </m:sup>
                        </m:sSubSup>
                      </m:e>
                    </m:nary>
                    <m:r>
                      <a:rPr lang="en-US" sz="32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32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2</m:t>
                    </m:r>
                    <m:rad>
                      <m:radPr>
                        <m:degHide m:val="on"/>
                        <m:ctrlPr>
                          <a:rPr lang="en-US" sz="32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32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𝑇</m:t>
                        </m:r>
                        <m:func>
                          <m:funcPr>
                            <m:ctrlPr>
                              <a:rPr lang="en-US" sz="32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sz="320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ln</m:t>
                            </m:r>
                          </m:fName>
                          <m:e>
                            <m:r>
                              <a:rPr lang="en-US" sz="32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𝑁</m:t>
                            </m:r>
                          </m:e>
                        </m:func>
                      </m:e>
                    </m:rad>
                  </m:oMath>
                </a14:m>
                <a:endParaRPr lang="en-US" sz="3200" dirty="0"/>
              </a:p>
              <a:p>
                <a:pPr>
                  <a:buClr>
                    <a:schemeClr val="tx1"/>
                  </a:buClr>
                </a:pPr>
                <a:endParaRPr lang="en-US" sz="3200" dirty="0"/>
              </a:p>
              <a:p>
                <a:pPr>
                  <a:buClr>
                    <a:schemeClr val="tx1"/>
                  </a:buClr>
                </a:pPr>
                <a:r>
                  <a:rPr lang="en-US" sz="3200" dirty="0"/>
                  <a:t>Total regret is </a:t>
                </a:r>
                <a14:m>
                  <m:oMath xmlns:m="http://schemas.openxmlformats.org/officeDocument/2006/math">
                    <m:r>
                      <a:rPr lang="en-US" sz="320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2</m:t>
                    </m:r>
                    <m:rad>
                      <m:radPr>
                        <m:degHide m:val="on"/>
                        <m:ctrlPr>
                          <a:rPr lang="en-US" sz="32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32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𝑇</m:t>
                        </m:r>
                        <m:func>
                          <m:funcPr>
                            <m:ctrlPr>
                              <a:rPr lang="en-US" sz="32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sz="320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ln</m:t>
                            </m:r>
                          </m:fName>
                          <m:e>
                            <m:r>
                              <a:rPr lang="en-US" sz="32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𝑁</m:t>
                            </m:r>
                          </m:e>
                        </m:func>
                      </m:e>
                    </m:rad>
                  </m:oMath>
                </a14:m>
                <a:endParaRPr lang="en-US" sz="3200" dirty="0"/>
              </a:p>
              <a:p>
                <a:pPr>
                  <a:buClr>
                    <a:schemeClr val="tx1"/>
                  </a:buClr>
                </a:pPr>
                <a:endParaRPr lang="en-US" sz="3200" dirty="0"/>
              </a:p>
              <a:p>
                <a:pPr>
                  <a:buClr>
                    <a:schemeClr val="tx1"/>
                  </a:buClr>
                </a:pPr>
                <a:r>
                  <a:rPr lang="en-US" sz="3200" dirty="0"/>
                  <a:t>Amortized regret is </a:t>
                </a:r>
                <a14:m>
                  <m:oMath xmlns:m="http://schemas.openxmlformats.org/officeDocument/2006/math">
                    <m:r>
                      <a:rPr lang="en-US" sz="320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2</m:t>
                    </m:r>
                    <m:rad>
                      <m:radPr>
                        <m:degHide m:val="on"/>
                        <m:ctrlPr>
                          <a:rPr lang="en-US" sz="32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f>
                          <m:fPr>
                            <m:ctrlPr>
                              <a:rPr lang="en-US" sz="32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func>
                              <m:funcPr>
                                <m:ctrlPr>
                                  <a:rPr lang="en-US" sz="3200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funcPr>
                              <m:fName>
                                <m:r>
                                  <m:rPr>
                                    <m:sty m:val="p"/>
                                  </m:rPr>
                                  <a:rPr lang="en-US" sz="320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ln</m:t>
                                </m:r>
                              </m:fName>
                              <m:e>
                                <m:r>
                                  <a:rPr lang="en-US" sz="3200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𝑁</m:t>
                                </m:r>
                              </m:e>
                            </m:func>
                          </m:num>
                          <m:den>
                            <m:r>
                              <a:rPr lang="en-US" sz="32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𝑇</m:t>
                            </m:r>
                          </m:den>
                        </m:f>
                      </m:e>
                    </m:rad>
                  </m:oMath>
                </a14:m>
                <a:endParaRPr lang="en-US" sz="3200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13ECE77-43DF-9AF2-2916-6B3DCAB1BAD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333" t="-42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9978190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4"/>
          <p:cNvSpPr txBox="1">
            <a:spLocks noGrp="1"/>
          </p:cNvSpPr>
          <p:nvPr>
            <p:ph type="body" idx="1"/>
          </p:nvPr>
        </p:nvSpPr>
        <p:spPr>
          <a:xfrm>
            <a:off x="1835700" y="1196033"/>
            <a:ext cx="8520600" cy="763500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t" anchorCtr="0">
            <a:noAutofit/>
          </a:bodyPr>
          <a:lstStyle/>
          <a:p>
            <a:pPr marL="0" indent="0" algn="ctr">
              <a:spcAft>
                <a:spcPts val="1200"/>
              </a:spcAft>
              <a:buNone/>
            </a:pPr>
            <a:r>
              <a:rPr lang="en">
                <a:solidFill>
                  <a:schemeClr val="dk1"/>
                </a:solidFill>
              </a:rPr>
              <a:t>a fundamental problem of </a:t>
            </a:r>
            <a:r>
              <a:rPr lang="en" b="1">
                <a:solidFill>
                  <a:srgbClr val="EF5000"/>
                </a:solidFill>
              </a:rPr>
              <a:t>sequential prediction</a:t>
            </a:r>
            <a:endParaRPr>
              <a:solidFill>
                <a:schemeClr val="dk1"/>
              </a:solidFill>
            </a:endParaRPr>
          </a:p>
        </p:txBody>
      </p:sp>
      <p:pic>
        <p:nvPicPr>
          <p:cNvPr id="63" name="Google Shape;63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890100" y="1731726"/>
            <a:ext cx="520250" cy="985375"/>
          </a:xfrm>
          <a:prstGeom prst="rect">
            <a:avLst/>
          </a:prstGeom>
          <a:noFill/>
          <a:ln>
            <a:noFill/>
          </a:ln>
        </p:spPr>
      </p:pic>
      <p:pic>
        <p:nvPicPr>
          <p:cNvPr id="64" name="Google Shape;64;p1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764250" y="1731727"/>
            <a:ext cx="520250" cy="985379"/>
          </a:xfrm>
          <a:prstGeom prst="rect">
            <a:avLst/>
          </a:prstGeom>
          <a:noFill/>
          <a:ln>
            <a:noFill/>
          </a:ln>
        </p:spPr>
      </p:pic>
      <p:pic>
        <p:nvPicPr>
          <p:cNvPr id="65" name="Google Shape;65;p1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638400" y="1731730"/>
            <a:ext cx="520250" cy="985374"/>
          </a:xfrm>
          <a:prstGeom prst="rect">
            <a:avLst/>
          </a:prstGeom>
          <a:noFill/>
          <a:ln>
            <a:noFill/>
          </a:ln>
        </p:spPr>
      </p:pic>
      <p:pic>
        <p:nvPicPr>
          <p:cNvPr id="66" name="Google Shape;66;p14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5512550" y="1731730"/>
            <a:ext cx="520250" cy="985374"/>
          </a:xfrm>
          <a:prstGeom prst="rect">
            <a:avLst/>
          </a:prstGeom>
          <a:noFill/>
          <a:ln>
            <a:noFill/>
          </a:ln>
        </p:spPr>
      </p:pic>
      <p:sp>
        <p:nvSpPr>
          <p:cNvPr id="67" name="Google Shape;67;p14"/>
          <p:cNvSpPr txBox="1"/>
          <p:nvPr/>
        </p:nvSpPr>
        <p:spPr>
          <a:xfrm>
            <a:off x="1760900" y="2008850"/>
            <a:ext cx="947700" cy="43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algn="ctr"/>
            <a:r>
              <a:rPr lang="en" sz="1600" b="1"/>
              <a:t>Day</a:t>
            </a:r>
            <a:endParaRPr sz="1600" b="1"/>
          </a:p>
        </p:txBody>
      </p:sp>
      <p:sp>
        <p:nvSpPr>
          <p:cNvPr id="68" name="Google Shape;68;p14"/>
          <p:cNvSpPr txBox="1"/>
          <p:nvPr/>
        </p:nvSpPr>
        <p:spPr>
          <a:xfrm>
            <a:off x="7035713" y="2008850"/>
            <a:ext cx="722400" cy="43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algn="ctr"/>
            <a:r>
              <a:rPr lang="en" sz="1600" b="1"/>
              <a:t>You</a:t>
            </a:r>
            <a:endParaRPr sz="1600" b="1"/>
          </a:p>
        </p:txBody>
      </p:sp>
      <p:sp>
        <p:nvSpPr>
          <p:cNvPr id="69" name="Google Shape;69;p14"/>
          <p:cNvSpPr txBox="1"/>
          <p:nvPr/>
        </p:nvSpPr>
        <p:spPr>
          <a:xfrm>
            <a:off x="8334600" y="2008863"/>
            <a:ext cx="1752900" cy="43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algn="ctr"/>
            <a:r>
              <a:rPr lang="en" sz="1600" b="1"/>
              <a:t>Actual outcome</a:t>
            </a:r>
            <a:endParaRPr sz="1600" b="1"/>
          </a:p>
        </p:txBody>
      </p:sp>
      <p:sp>
        <p:nvSpPr>
          <p:cNvPr id="70" name="Google Shape;70;p14"/>
          <p:cNvSpPr txBox="1"/>
          <p:nvPr/>
        </p:nvSpPr>
        <p:spPr>
          <a:xfrm>
            <a:off x="1974650" y="3028801"/>
            <a:ext cx="520200" cy="4616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algn="ctr"/>
            <a:r>
              <a:rPr lang="en" b="1"/>
              <a:t>1</a:t>
            </a:r>
            <a:endParaRPr b="1"/>
          </a:p>
        </p:txBody>
      </p:sp>
      <p:pic>
        <p:nvPicPr>
          <p:cNvPr id="71" name="Google Shape;71;p14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2789025" y="2858313"/>
            <a:ext cx="722400" cy="741164"/>
          </a:xfrm>
          <a:prstGeom prst="rect">
            <a:avLst/>
          </a:prstGeom>
          <a:noFill/>
          <a:ln>
            <a:noFill/>
          </a:ln>
        </p:spPr>
      </p:pic>
      <p:pic>
        <p:nvPicPr>
          <p:cNvPr id="72" name="Google Shape;72;p14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3713714" y="2910176"/>
            <a:ext cx="621325" cy="637457"/>
          </a:xfrm>
          <a:prstGeom prst="rect">
            <a:avLst/>
          </a:prstGeom>
          <a:noFill/>
          <a:ln>
            <a:noFill/>
          </a:ln>
        </p:spPr>
      </p:pic>
      <p:pic>
        <p:nvPicPr>
          <p:cNvPr id="73" name="Google Shape;73;p14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4537350" y="2858313"/>
            <a:ext cx="722400" cy="741164"/>
          </a:xfrm>
          <a:prstGeom prst="rect">
            <a:avLst/>
          </a:prstGeom>
          <a:noFill/>
          <a:ln>
            <a:noFill/>
          </a:ln>
        </p:spPr>
      </p:pic>
      <p:pic>
        <p:nvPicPr>
          <p:cNvPr id="74" name="Google Shape;74;p14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5411475" y="2858313"/>
            <a:ext cx="722400" cy="741164"/>
          </a:xfrm>
          <a:prstGeom prst="rect">
            <a:avLst/>
          </a:prstGeom>
          <a:noFill/>
          <a:ln>
            <a:noFill/>
          </a:ln>
        </p:spPr>
      </p:pic>
      <p:pic>
        <p:nvPicPr>
          <p:cNvPr id="75" name="Google Shape;75;p14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8849850" y="2858313"/>
            <a:ext cx="722400" cy="741164"/>
          </a:xfrm>
          <a:prstGeom prst="rect">
            <a:avLst/>
          </a:prstGeom>
          <a:noFill/>
          <a:ln>
            <a:noFill/>
          </a:ln>
        </p:spPr>
      </p:pic>
      <p:sp>
        <p:nvSpPr>
          <p:cNvPr id="76" name="Google Shape;76;p14"/>
          <p:cNvSpPr txBox="1"/>
          <p:nvPr/>
        </p:nvSpPr>
        <p:spPr>
          <a:xfrm>
            <a:off x="1873550" y="4017851"/>
            <a:ext cx="722400" cy="4616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algn="ctr"/>
            <a:r>
              <a:rPr lang="en" b="1"/>
              <a:t>2</a:t>
            </a:r>
            <a:endParaRPr b="1"/>
          </a:p>
        </p:txBody>
      </p:sp>
      <p:pic>
        <p:nvPicPr>
          <p:cNvPr id="77" name="Google Shape;77;p14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2839551" y="3899226"/>
            <a:ext cx="621325" cy="637457"/>
          </a:xfrm>
          <a:prstGeom prst="rect">
            <a:avLst/>
          </a:prstGeom>
          <a:noFill/>
          <a:ln>
            <a:noFill/>
          </a:ln>
        </p:spPr>
      </p:pic>
      <p:pic>
        <p:nvPicPr>
          <p:cNvPr id="78" name="Google Shape;78;p14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3713714" y="3899226"/>
            <a:ext cx="621325" cy="637457"/>
          </a:xfrm>
          <a:prstGeom prst="rect">
            <a:avLst/>
          </a:prstGeom>
          <a:noFill/>
          <a:ln>
            <a:noFill/>
          </a:ln>
        </p:spPr>
      </p:pic>
      <p:pic>
        <p:nvPicPr>
          <p:cNvPr id="79" name="Google Shape;79;p14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4537325" y="3847363"/>
            <a:ext cx="722400" cy="741164"/>
          </a:xfrm>
          <a:prstGeom prst="rect">
            <a:avLst/>
          </a:prstGeom>
          <a:noFill/>
          <a:ln>
            <a:noFill/>
          </a:ln>
        </p:spPr>
      </p:pic>
      <p:pic>
        <p:nvPicPr>
          <p:cNvPr id="80" name="Google Shape;80;p14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8900376" y="3899226"/>
            <a:ext cx="621325" cy="637457"/>
          </a:xfrm>
          <a:prstGeom prst="rect">
            <a:avLst/>
          </a:prstGeom>
          <a:noFill/>
          <a:ln>
            <a:noFill/>
          </a:ln>
        </p:spPr>
      </p:pic>
      <p:sp>
        <p:nvSpPr>
          <p:cNvPr id="81" name="Google Shape;81;p14"/>
          <p:cNvSpPr txBox="1"/>
          <p:nvPr/>
        </p:nvSpPr>
        <p:spPr>
          <a:xfrm>
            <a:off x="1873550" y="5006901"/>
            <a:ext cx="722400" cy="4616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algn="ctr"/>
            <a:r>
              <a:rPr lang="en" b="1"/>
              <a:t>3</a:t>
            </a:r>
            <a:endParaRPr b="1"/>
          </a:p>
        </p:txBody>
      </p:sp>
      <p:pic>
        <p:nvPicPr>
          <p:cNvPr id="82" name="Google Shape;82;p14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2789025" y="4836413"/>
            <a:ext cx="722400" cy="741164"/>
          </a:xfrm>
          <a:prstGeom prst="rect">
            <a:avLst/>
          </a:prstGeom>
          <a:noFill/>
          <a:ln>
            <a:noFill/>
          </a:ln>
        </p:spPr>
      </p:pic>
      <p:pic>
        <p:nvPicPr>
          <p:cNvPr id="83" name="Google Shape;83;p14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3704489" y="4888276"/>
            <a:ext cx="621325" cy="637457"/>
          </a:xfrm>
          <a:prstGeom prst="rect">
            <a:avLst/>
          </a:prstGeom>
          <a:noFill/>
          <a:ln>
            <a:noFill/>
          </a:ln>
        </p:spPr>
      </p:pic>
      <p:pic>
        <p:nvPicPr>
          <p:cNvPr id="84" name="Google Shape;84;p14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4537350" y="4836413"/>
            <a:ext cx="722400" cy="741164"/>
          </a:xfrm>
          <a:prstGeom prst="rect">
            <a:avLst/>
          </a:prstGeom>
          <a:noFill/>
          <a:ln>
            <a:noFill/>
          </a:ln>
        </p:spPr>
      </p:pic>
      <p:pic>
        <p:nvPicPr>
          <p:cNvPr id="85" name="Google Shape;85;p14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5411475" y="4836413"/>
            <a:ext cx="722400" cy="741164"/>
          </a:xfrm>
          <a:prstGeom prst="rect">
            <a:avLst/>
          </a:prstGeom>
          <a:noFill/>
          <a:ln>
            <a:noFill/>
          </a:ln>
        </p:spPr>
      </p:pic>
      <p:pic>
        <p:nvPicPr>
          <p:cNvPr id="86" name="Google Shape;86;p14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8900376" y="4836426"/>
            <a:ext cx="621325" cy="637457"/>
          </a:xfrm>
          <a:prstGeom prst="rect">
            <a:avLst/>
          </a:prstGeom>
          <a:noFill/>
          <a:ln>
            <a:noFill/>
          </a:ln>
        </p:spPr>
      </p:pic>
      <p:sp>
        <p:nvSpPr>
          <p:cNvPr id="87" name="Google Shape;87;p14"/>
          <p:cNvSpPr txBox="1"/>
          <p:nvPr/>
        </p:nvSpPr>
        <p:spPr>
          <a:xfrm>
            <a:off x="1814300" y="5995951"/>
            <a:ext cx="840900" cy="4616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algn="ctr"/>
            <a:r>
              <a:rPr lang="en" b="1"/>
              <a:t>4</a:t>
            </a:r>
            <a:endParaRPr b="1"/>
          </a:p>
        </p:txBody>
      </p:sp>
      <p:pic>
        <p:nvPicPr>
          <p:cNvPr id="88" name="Google Shape;88;p14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2789025" y="5825463"/>
            <a:ext cx="722400" cy="741164"/>
          </a:xfrm>
          <a:prstGeom prst="rect">
            <a:avLst/>
          </a:prstGeom>
          <a:noFill/>
          <a:ln>
            <a:noFill/>
          </a:ln>
        </p:spPr>
      </p:pic>
      <p:pic>
        <p:nvPicPr>
          <p:cNvPr id="89" name="Google Shape;89;p14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3713714" y="5825476"/>
            <a:ext cx="621325" cy="637457"/>
          </a:xfrm>
          <a:prstGeom prst="rect">
            <a:avLst/>
          </a:prstGeom>
          <a:noFill/>
          <a:ln>
            <a:noFill/>
          </a:ln>
        </p:spPr>
      </p:pic>
      <p:pic>
        <p:nvPicPr>
          <p:cNvPr id="90" name="Google Shape;90;p14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4537350" y="5825463"/>
            <a:ext cx="722400" cy="741164"/>
          </a:xfrm>
          <a:prstGeom prst="rect">
            <a:avLst/>
          </a:prstGeom>
          <a:noFill/>
          <a:ln>
            <a:noFill/>
          </a:ln>
        </p:spPr>
      </p:pic>
      <p:pic>
        <p:nvPicPr>
          <p:cNvPr id="91" name="Google Shape;91;p14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8854350" y="5773613"/>
            <a:ext cx="722400" cy="741164"/>
          </a:xfrm>
          <a:prstGeom prst="rect">
            <a:avLst/>
          </a:prstGeom>
          <a:noFill/>
          <a:ln>
            <a:noFill/>
          </a:ln>
        </p:spPr>
      </p:pic>
      <p:pic>
        <p:nvPicPr>
          <p:cNvPr id="92" name="Google Shape;92;p14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5437489" y="3899226"/>
            <a:ext cx="621325" cy="637457"/>
          </a:xfrm>
          <a:prstGeom prst="rect">
            <a:avLst/>
          </a:prstGeom>
          <a:noFill/>
          <a:ln>
            <a:noFill/>
          </a:ln>
        </p:spPr>
      </p:pic>
      <p:pic>
        <p:nvPicPr>
          <p:cNvPr id="93" name="Google Shape;93;p14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5444101" y="5877326"/>
            <a:ext cx="621325" cy="637457"/>
          </a:xfrm>
          <a:prstGeom prst="rect">
            <a:avLst/>
          </a:prstGeom>
          <a:noFill/>
          <a:ln>
            <a:noFill/>
          </a:ln>
        </p:spPr>
      </p:pic>
      <p:sp>
        <p:nvSpPr>
          <p:cNvPr id="94" name="Google Shape;94;p14"/>
          <p:cNvSpPr txBox="1"/>
          <p:nvPr/>
        </p:nvSpPr>
        <p:spPr>
          <a:xfrm>
            <a:off x="6879575" y="2951850"/>
            <a:ext cx="1034700" cy="55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algn="ctr"/>
            <a:r>
              <a:rPr lang="en" sz="2400" b="1">
                <a:solidFill>
                  <a:srgbClr val="598E00"/>
                </a:solidFill>
              </a:rPr>
              <a:t>?</a:t>
            </a:r>
            <a:endParaRPr sz="2400" b="1">
              <a:solidFill>
                <a:srgbClr val="598E00"/>
              </a:solidFill>
            </a:endParaRPr>
          </a:p>
        </p:txBody>
      </p:sp>
      <p:sp>
        <p:nvSpPr>
          <p:cNvPr id="95" name="Google Shape;95;p14"/>
          <p:cNvSpPr txBox="1"/>
          <p:nvPr/>
        </p:nvSpPr>
        <p:spPr>
          <a:xfrm>
            <a:off x="6879575" y="3940900"/>
            <a:ext cx="1034700" cy="55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algn="ctr"/>
            <a:r>
              <a:rPr lang="en" sz="2400" b="1">
                <a:solidFill>
                  <a:srgbClr val="598E00"/>
                </a:solidFill>
              </a:rPr>
              <a:t>?</a:t>
            </a:r>
            <a:endParaRPr sz="2400" b="1">
              <a:solidFill>
                <a:srgbClr val="598E00"/>
              </a:solidFill>
            </a:endParaRPr>
          </a:p>
        </p:txBody>
      </p:sp>
      <p:sp>
        <p:nvSpPr>
          <p:cNvPr id="96" name="Google Shape;96;p14"/>
          <p:cNvSpPr txBox="1"/>
          <p:nvPr/>
        </p:nvSpPr>
        <p:spPr>
          <a:xfrm>
            <a:off x="6879575" y="4878100"/>
            <a:ext cx="1034700" cy="55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algn="ctr"/>
            <a:r>
              <a:rPr lang="en" sz="2400" b="1">
                <a:solidFill>
                  <a:srgbClr val="598E00"/>
                </a:solidFill>
              </a:rPr>
              <a:t>?</a:t>
            </a:r>
            <a:endParaRPr sz="2400" b="1">
              <a:solidFill>
                <a:srgbClr val="598E00"/>
              </a:solidFill>
            </a:endParaRPr>
          </a:p>
        </p:txBody>
      </p:sp>
      <p:sp>
        <p:nvSpPr>
          <p:cNvPr id="97" name="Google Shape;97;p14"/>
          <p:cNvSpPr txBox="1"/>
          <p:nvPr/>
        </p:nvSpPr>
        <p:spPr>
          <a:xfrm>
            <a:off x="6879575" y="5867150"/>
            <a:ext cx="1034700" cy="55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algn="ctr"/>
            <a:r>
              <a:rPr lang="en" sz="2400" b="1">
                <a:solidFill>
                  <a:srgbClr val="598E00"/>
                </a:solidFill>
              </a:rPr>
              <a:t>?</a:t>
            </a:r>
            <a:endParaRPr sz="2400" b="1">
              <a:solidFill>
                <a:srgbClr val="598E00"/>
              </a:solidFill>
            </a:endParaRPr>
          </a:p>
        </p:txBody>
      </p:sp>
      <p:sp>
        <p:nvSpPr>
          <p:cNvPr id="41" name="Title 1">
            <a:extLst>
              <a:ext uri="{FF2B5EF4-FFF2-40B4-BE49-F238E27FC236}">
                <a16:creationId xmlns:a16="http://schemas.microsoft.com/office/drawing/2014/main" id="{3A304BFF-2F2D-4D81-B3D6-0B6D0EFE5AEC}"/>
              </a:ext>
            </a:extLst>
          </p:cNvPr>
          <p:cNvSpPr txBox="1">
            <a:spLocks/>
          </p:cNvSpPr>
          <p:nvPr/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t" anchorCtr="0">
            <a:normAutofit/>
          </a:bodyPr>
          <a:lstStyle>
            <a:lvl1pPr lvl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r>
              <a:rPr lang="en-US" dirty="0">
                <a:solidFill>
                  <a:srgbClr val="C00000"/>
                </a:solidFill>
              </a:rPr>
              <a:t>Prediction with Expert Advice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2984FBE-5945-9936-8166-70E8EEC4A06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391FF1-2A0E-9C03-885E-7E0A55DB66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C00000"/>
                </a:solidFill>
              </a:rPr>
              <a:t>The Online Learning with Experts Problem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8BA7BD9-A88A-9F72-ACEB-CC546A121AEE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690688"/>
                <a:ext cx="10515600" cy="4667250"/>
              </a:xfrm>
            </p:spPr>
            <p:txBody>
              <a:bodyPr>
                <a:normAutofit/>
              </a:bodyPr>
              <a:lstStyle/>
              <a:p>
                <a:pPr>
                  <a:buClr>
                    <a:schemeClr val="tx1"/>
                  </a:buClr>
                </a:pPr>
                <a14:m>
                  <m:oMath xmlns:m="http://schemas.openxmlformats.org/officeDocument/2006/math">
                    <m:r>
                      <a:rPr lang="en-US" sz="32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sz="3200" dirty="0"/>
                  <a:t> experts who decide either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{0,1}</m:t>
                    </m:r>
                  </m:oMath>
                </a14:m>
                <a:r>
                  <a:rPr lang="en-US" sz="3200" dirty="0">
                    <a:solidFill>
                      <a:srgbClr val="C00000"/>
                    </a:solidFill>
                  </a:rPr>
                  <a:t> </a:t>
                </a:r>
                <a:r>
                  <a:rPr lang="en-US" sz="3200" dirty="0"/>
                  <a:t>on each of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𝑇</m:t>
                    </m:r>
                  </m:oMath>
                </a14:m>
                <a:r>
                  <a:rPr lang="en-US" sz="3200" dirty="0"/>
                  <a:t> days (</a:t>
                </a:r>
                <a14:m>
                  <m:oMath xmlns:m="http://schemas.openxmlformats.org/officeDocument/2006/math">
                    <m:r>
                      <a:rPr lang="en-US" sz="32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32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≫</m:t>
                    </m:r>
                    <m:r>
                      <a:rPr lang="en-US" sz="32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𝑇</m:t>
                    </m:r>
                  </m:oMath>
                </a14:m>
                <a:r>
                  <a:rPr lang="en-US" sz="3200" dirty="0"/>
                  <a:t>)</a:t>
                </a:r>
              </a:p>
              <a:p>
                <a:pPr>
                  <a:buClr>
                    <a:schemeClr val="tx1"/>
                  </a:buClr>
                </a:pPr>
                <a:r>
                  <a:rPr lang="en-US" sz="3200" dirty="0"/>
                  <a:t>Algorithm takes advice from experts and predict either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{0,1}</m:t>
                    </m:r>
                  </m:oMath>
                </a14:m>
                <a:r>
                  <a:rPr lang="en-US" sz="3200" dirty="0">
                    <a:solidFill>
                      <a:srgbClr val="C00000"/>
                    </a:solidFill>
                  </a:rPr>
                  <a:t> </a:t>
                </a:r>
                <a:r>
                  <a:rPr lang="en-US" sz="3200" dirty="0"/>
                  <a:t>on each day</a:t>
                </a:r>
              </a:p>
              <a:p>
                <a:pPr>
                  <a:buClr>
                    <a:schemeClr val="tx1"/>
                  </a:buClr>
                </a:pPr>
                <a:r>
                  <a:rPr lang="en-US" sz="3200" dirty="0"/>
                  <a:t>Algorithm sees the outcome, which is either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{0,1}</m:t>
                    </m:r>
                  </m:oMath>
                </a14:m>
                <a:r>
                  <a:rPr lang="en-US" sz="3200" dirty="0"/>
                  <a:t>, of each day and can use this information on future days</a:t>
                </a:r>
              </a:p>
              <a:p>
                <a:pPr>
                  <a:buClr>
                    <a:schemeClr val="tx1"/>
                  </a:buClr>
                </a:pPr>
                <a:r>
                  <a:rPr lang="en-US" sz="3200" dirty="0"/>
                  <a:t>The cost of the algorithm is the number of incorrect predictions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8BA7BD9-A88A-9F72-ACEB-CC546A121AE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690688"/>
                <a:ext cx="10515600" cy="4667250"/>
              </a:xfrm>
              <a:blipFill>
                <a:blip r:embed="rId2"/>
                <a:stretch>
                  <a:fillRect l="-1333" t="-2611" r="-40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1738144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">
          <a:extLst>
            <a:ext uri="{FF2B5EF4-FFF2-40B4-BE49-F238E27FC236}">
              <a16:creationId xmlns:a16="http://schemas.microsoft.com/office/drawing/2014/main" id="{9BF5A902-7B66-9997-2813-0140F679995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4">
            <a:extLst>
              <a:ext uri="{FF2B5EF4-FFF2-40B4-BE49-F238E27FC236}">
                <a16:creationId xmlns:a16="http://schemas.microsoft.com/office/drawing/2014/main" id="{DB982470-AB03-28E7-0EC1-6C29501367AD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1835700" y="1196033"/>
            <a:ext cx="8520600" cy="763500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t" anchorCtr="0">
            <a:noAutofit/>
          </a:bodyPr>
          <a:lstStyle/>
          <a:p>
            <a:pPr marL="0" indent="0" algn="ctr">
              <a:spcAft>
                <a:spcPts val="1200"/>
              </a:spcAft>
              <a:buNone/>
            </a:pPr>
            <a:r>
              <a:rPr lang="en">
                <a:solidFill>
                  <a:schemeClr val="dk1"/>
                </a:solidFill>
              </a:rPr>
              <a:t>a fundamental problem of </a:t>
            </a:r>
            <a:r>
              <a:rPr lang="en" b="1">
                <a:solidFill>
                  <a:srgbClr val="EF5000"/>
                </a:solidFill>
              </a:rPr>
              <a:t>sequential prediction</a:t>
            </a:r>
            <a:endParaRPr>
              <a:solidFill>
                <a:schemeClr val="dk1"/>
              </a:solidFill>
            </a:endParaRPr>
          </a:p>
        </p:txBody>
      </p:sp>
      <p:pic>
        <p:nvPicPr>
          <p:cNvPr id="63" name="Google Shape;63;p14">
            <a:extLst>
              <a:ext uri="{FF2B5EF4-FFF2-40B4-BE49-F238E27FC236}">
                <a16:creationId xmlns:a16="http://schemas.microsoft.com/office/drawing/2014/main" id="{EBAFB069-D2A2-3514-F0E9-6207C5F3EDE2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890100" y="1731726"/>
            <a:ext cx="520250" cy="985375"/>
          </a:xfrm>
          <a:prstGeom prst="rect">
            <a:avLst/>
          </a:prstGeom>
          <a:noFill/>
          <a:ln>
            <a:noFill/>
          </a:ln>
        </p:spPr>
      </p:pic>
      <p:pic>
        <p:nvPicPr>
          <p:cNvPr id="64" name="Google Shape;64;p14">
            <a:extLst>
              <a:ext uri="{FF2B5EF4-FFF2-40B4-BE49-F238E27FC236}">
                <a16:creationId xmlns:a16="http://schemas.microsoft.com/office/drawing/2014/main" id="{08DBD1DE-3633-AA34-32CF-591E728D896C}"/>
              </a:ext>
            </a:extLst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764250" y="1731727"/>
            <a:ext cx="520250" cy="985379"/>
          </a:xfrm>
          <a:prstGeom prst="rect">
            <a:avLst/>
          </a:prstGeom>
          <a:noFill/>
          <a:ln>
            <a:noFill/>
          </a:ln>
        </p:spPr>
      </p:pic>
      <p:pic>
        <p:nvPicPr>
          <p:cNvPr id="65" name="Google Shape;65;p14">
            <a:extLst>
              <a:ext uri="{FF2B5EF4-FFF2-40B4-BE49-F238E27FC236}">
                <a16:creationId xmlns:a16="http://schemas.microsoft.com/office/drawing/2014/main" id="{4432D85B-DC7A-A364-B1A4-0D426AB9AD90}"/>
              </a:ext>
            </a:extLst>
          </p:cNvPr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638400" y="1731730"/>
            <a:ext cx="520250" cy="985374"/>
          </a:xfrm>
          <a:prstGeom prst="rect">
            <a:avLst/>
          </a:prstGeom>
          <a:noFill/>
          <a:ln>
            <a:noFill/>
          </a:ln>
        </p:spPr>
      </p:pic>
      <p:pic>
        <p:nvPicPr>
          <p:cNvPr id="66" name="Google Shape;66;p14">
            <a:extLst>
              <a:ext uri="{FF2B5EF4-FFF2-40B4-BE49-F238E27FC236}">
                <a16:creationId xmlns:a16="http://schemas.microsoft.com/office/drawing/2014/main" id="{000A9418-C917-D489-B207-FE46F47C817A}"/>
              </a:ext>
            </a:extLst>
          </p:cNvPr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5512550" y="1731730"/>
            <a:ext cx="520250" cy="985374"/>
          </a:xfrm>
          <a:prstGeom prst="rect">
            <a:avLst/>
          </a:prstGeom>
          <a:noFill/>
          <a:ln>
            <a:noFill/>
          </a:ln>
        </p:spPr>
      </p:pic>
      <p:sp>
        <p:nvSpPr>
          <p:cNvPr id="67" name="Google Shape;67;p14">
            <a:extLst>
              <a:ext uri="{FF2B5EF4-FFF2-40B4-BE49-F238E27FC236}">
                <a16:creationId xmlns:a16="http://schemas.microsoft.com/office/drawing/2014/main" id="{CDAD37CF-E769-31CD-1A2E-1E82B6E452D6}"/>
              </a:ext>
            </a:extLst>
          </p:cNvPr>
          <p:cNvSpPr txBox="1"/>
          <p:nvPr/>
        </p:nvSpPr>
        <p:spPr>
          <a:xfrm>
            <a:off x="1760900" y="2008850"/>
            <a:ext cx="947700" cy="43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algn="ctr"/>
            <a:r>
              <a:rPr lang="en" sz="1600" b="1"/>
              <a:t>Day</a:t>
            </a:r>
            <a:endParaRPr sz="1600" b="1"/>
          </a:p>
        </p:txBody>
      </p:sp>
      <p:sp>
        <p:nvSpPr>
          <p:cNvPr id="68" name="Google Shape;68;p14">
            <a:extLst>
              <a:ext uri="{FF2B5EF4-FFF2-40B4-BE49-F238E27FC236}">
                <a16:creationId xmlns:a16="http://schemas.microsoft.com/office/drawing/2014/main" id="{806840DA-98D6-BE08-7892-D231DE730F09}"/>
              </a:ext>
            </a:extLst>
          </p:cNvPr>
          <p:cNvSpPr txBox="1"/>
          <p:nvPr/>
        </p:nvSpPr>
        <p:spPr>
          <a:xfrm>
            <a:off x="7035713" y="2008850"/>
            <a:ext cx="722400" cy="43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algn="ctr"/>
            <a:r>
              <a:rPr lang="en" sz="1600" b="1"/>
              <a:t>You</a:t>
            </a:r>
            <a:endParaRPr sz="1600" b="1"/>
          </a:p>
        </p:txBody>
      </p:sp>
      <p:sp>
        <p:nvSpPr>
          <p:cNvPr id="69" name="Google Shape;69;p14">
            <a:extLst>
              <a:ext uri="{FF2B5EF4-FFF2-40B4-BE49-F238E27FC236}">
                <a16:creationId xmlns:a16="http://schemas.microsoft.com/office/drawing/2014/main" id="{0BE86832-4CF9-CEDA-36E1-0B699B8DB652}"/>
              </a:ext>
            </a:extLst>
          </p:cNvPr>
          <p:cNvSpPr txBox="1"/>
          <p:nvPr/>
        </p:nvSpPr>
        <p:spPr>
          <a:xfrm>
            <a:off x="8334600" y="2008863"/>
            <a:ext cx="1752900" cy="43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algn="ctr"/>
            <a:r>
              <a:rPr lang="en" sz="1600" b="1"/>
              <a:t>Actual outcome</a:t>
            </a:r>
            <a:endParaRPr sz="1600" b="1"/>
          </a:p>
        </p:txBody>
      </p:sp>
      <p:sp>
        <p:nvSpPr>
          <p:cNvPr id="70" name="Google Shape;70;p14">
            <a:extLst>
              <a:ext uri="{FF2B5EF4-FFF2-40B4-BE49-F238E27FC236}">
                <a16:creationId xmlns:a16="http://schemas.microsoft.com/office/drawing/2014/main" id="{ACDE9C4E-9BE3-2524-77D8-D2D5246DE5CA}"/>
              </a:ext>
            </a:extLst>
          </p:cNvPr>
          <p:cNvSpPr txBox="1"/>
          <p:nvPr/>
        </p:nvSpPr>
        <p:spPr>
          <a:xfrm>
            <a:off x="1974650" y="3028801"/>
            <a:ext cx="520200" cy="4616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algn="ctr"/>
            <a:r>
              <a:rPr lang="en" b="1"/>
              <a:t>1</a:t>
            </a:r>
            <a:endParaRPr b="1"/>
          </a:p>
        </p:txBody>
      </p:sp>
      <p:pic>
        <p:nvPicPr>
          <p:cNvPr id="71" name="Google Shape;71;p14">
            <a:extLst>
              <a:ext uri="{FF2B5EF4-FFF2-40B4-BE49-F238E27FC236}">
                <a16:creationId xmlns:a16="http://schemas.microsoft.com/office/drawing/2014/main" id="{B2CA7030-23E9-C986-396C-A2D9993B2703}"/>
              </a:ext>
            </a:extLst>
          </p:cNvPr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2789025" y="2858313"/>
            <a:ext cx="722400" cy="741164"/>
          </a:xfrm>
          <a:prstGeom prst="rect">
            <a:avLst/>
          </a:prstGeom>
          <a:noFill/>
          <a:ln>
            <a:noFill/>
          </a:ln>
        </p:spPr>
      </p:pic>
      <p:pic>
        <p:nvPicPr>
          <p:cNvPr id="72" name="Google Shape;72;p14">
            <a:extLst>
              <a:ext uri="{FF2B5EF4-FFF2-40B4-BE49-F238E27FC236}">
                <a16:creationId xmlns:a16="http://schemas.microsoft.com/office/drawing/2014/main" id="{F43B6EAC-322A-A5EB-F486-6760E52F3607}"/>
              </a:ext>
            </a:extLst>
          </p:cNvPr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3713714" y="2910176"/>
            <a:ext cx="621325" cy="637457"/>
          </a:xfrm>
          <a:prstGeom prst="rect">
            <a:avLst/>
          </a:prstGeom>
          <a:noFill/>
          <a:ln>
            <a:noFill/>
          </a:ln>
        </p:spPr>
      </p:pic>
      <p:pic>
        <p:nvPicPr>
          <p:cNvPr id="73" name="Google Shape;73;p14">
            <a:extLst>
              <a:ext uri="{FF2B5EF4-FFF2-40B4-BE49-F238E27FC236}">
                <a16:creationId xmlns:a16="http://schemas.microsoft.com/office/drawing/2014/main" id="{B5BA1DA8-3635-2AE2-689D-2EFE644E0E11}"/>
              </a:ext>
            </a:extLst>
          </p:cNvPr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4537350" y="2858313"/>
            <a:ext cx="722400" cy="741164"/>
          </a:xfrm>
          <a:prstGeom prst="rect">
            <a:avLst/>
          </a:prstGeom>
          <a:noFill/>
          <a:ln>
            <a:noFill/>
          </a:ln>
        </p:spPr>
      </p:pic>
      <p:pic>
        <p:nvPicPr>
          <p:cNvPr id="74" name="Google Shape;74;p14">
            <a:extLst>
              <a:ext uri="{FF2B5EF4-FFF2-40B4-BE49-F238E27FC236}">
                <a16:creationId xmlns:a16="http://schemas.microsoft.com/office/drawing/2014/main" id="{4CB12C05-CA14-D8A2-E0C3-9A5039919082}"/>
              </a:ext>
            </a:extLst>
          </p:cNvPr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5411475" y="2858313"/>
            <a:ext cx="722400" cy="741164"/>
          </a:xfrm>
          <a:prstGeom prst="rect">
            <a:avLst/>
          </a:prstGeom>
          <a:noFill/>
          <a:ln>
            <a:noFill/>
          </a:ln>
        </p:spPr>
      </p:pic>
      <p:pic>
        <p:nvPicPr>
          <p:cNvPr id="75" name="Google Shape;75;p14">
            <a:extLst>
              <a:ext uri="{FF2B5EF4-FFF2-40B4-BE49-F238E27FC236}">
                <a16:creationId xmlns:a16="http://schemas.microsoft.com/office/drawing/2014/main" id="{97F559C9-4275-8238-B4BD-4A442F6DCEFE}"/>
              </a:ext>
            </a:extLst>
          </p:cNvPr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8849850" y="2858313"/>
            <a:ext cx="722400" cy="741164"/>
          </a:xfrm>
          <a:prstGeom prst="rect">
            <a:avLst/>
          </a:prstGeom>
          <a:noFill/>
          <a:ln>
            <a:noFill/>
          </a:ln>
        </p:spPr>
      </p:pic>
      <p:sp>
        <p:nvSpPr>
          <p:cNvPr id="76" name="Google Shape;76;p14">
            <a:extLst>
              <a:ext uri="{FF2B5EF4-FFF2-40B4-BE49-F238E27FC236}">
                <a16:creationId xmlns:a16="http://schemas.microsoft.com/office/drawing/2014/main" id="{A2547BFB-11D5-5199-87AB-5A5D6EE777BE}"/>
              </a:ext>
            </a:extLst>
          </p:cNvPr>
          <p:cNvSpPr txBox="1"/>
          <p:nvPr/>
        </p:nvSpPr>
        <p:spPr>
          <a:xfrm>
            <a:off x="1873550" y="4017851"/>
            <a:ext cx="722400" cy="4616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algn="ctr"/>
            <a:r>
              <a:rPr lang="en" b="1"/>
              <a:t>2</a:t>
            </a:r>
            <a:endParaRPr b="1"/>
          </a:p>
        </p:txBody>
      </p:sp>
      <p:pic>
        <p:nvPicPr>
          <p:cNvPr id="77" name="Google Shape;77;p14">
            <a:extLst>
              <a:ext uri="{FF2B5EF4-FFF2-40B4-BE49-F238E27FC236}">
                <a16:creationId xmlns:a16="http://schemas.microsoft.com/office/drawing/2014/main" id="{312B41C8-3B3E-A768-05E2-031BC1E84B04}"/>
              </a:ext>
            </a:extLst>
          </p:cNvPr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2839551" y="3899226"/>
            <a:ext cx="621325" cy="637457"/>
          </a:xfrm>
          <a:prstGeom prst="rect">
            <a:avLst/>
          </a:prstGeom>
          <a:noFill/>
          <a:ln>
            <a:noFill/>
          </a:ln>
        </p:spPr>
      </p:pic>
      <p:pic>
        <p:nvPicPr>
          <p:cNvPr id="78" name="Google Shape;78;p14">
            <a:extLst>
              <a:ext uri="{FF2B5EF4-FFF2-40B4-BE49-F238E27FC236}">
                <a16:creationId xmlns:a16="http://schemas.microsoft.com/office/drawing/2014/main" id="{A18742C7-9C78-A123-129B-D8678B6A7904}"/>
              </a:ext>
            </a:extLst>
          </p:cNvPr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3713714" y="3899226"/>
            <a:ext cx="621325" cy="637457"/>
          </a:xfrm>
          <a:prstGeom prst="rect">
            <a:avLst/>
          </a:prstGeom>
          <a:noFill/>
          <a:ln>
            <a:noFill/>
          </a:ln>
        </p:spPr>
      </p:pic>
      <p:pic>
        <p:nvPicPr>
          <p:cNvPr id="79" name="Google Shape;79;p14">
            <a:extLst>
              <a:ext uri="{FF2B5EF4-FFF2-40B4-BE49-F238E27FC236}">
                <a16:creationId xmlns:a16="http://schemas.microsoft.com/office/drawing/2014/main" id="{192C2BB2-714F-6618-9FAB-06FD1E289E3B}"/>
              </a:ext>
            </a:extLst>
          </p:cNvPr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4537325" y="3847363"/>
            <a:ext cx="722400" cy="741164"/>
          </a:xfrm>
          <a:prstGeom prst="rect">
            <a:avLst/>
          </a:prstGeom>
          <a:noFill/>
          <a:ln>
            <a:noFill/>
          </a:ln>
        </p:spPr>
      </p:pic>
      <p:pic>
        <p:nvPicPr>
          <p:cNvPr id="80" name="Google Shape;80;p14">
            <a:extLst>
              <a:ext uri="{FF2B5EF4-FFF2-40B4-BE49-F238E27FC236}">
                <a16:creationId xmlns:a16="http://schemas.microsoft.com/office/drawing/2014/main" id="{83AE985A-978E-46F7-D5DC-16547E50B806}"/>
              </a:ext>
            </a:extLst>
          </p:cNvPr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8900376" y="3899226"/>
            <a:ext cx="621325" cy="637457"/>
          </a:xfrm>
          <a:prstGeom prst="rect">
            <a:avLst/>
          </a:prstGeom>
          <a:noFill/>
          <a:ln>
            <a:noFill/>
          </a:ln>
        </p:spPr>
      </p:pic>
      <p:sp>
        <p:nvSpPr>
          <p:cNvPr id="81" name="Google Shape;81;p14">
            <a:extLst>
              <a:ext uri="{FF2B5EF4-FFF2-40B4-BE49-F238E27FC236}">
                <a16:creationId xmlns:a16="http://schemas.microsoft.com/office/drawing/2014/main" id="{56396DDF-0B04-AE3E-B831-90770D423A78}"/>
              </a:ext>
            </a:extLst>
          </p:cNvPr>
          <p:cNvSpPr txBox="1"/>
          <p:nvPr/>
        </p:nvSpPr>
        <p:spPr>
          <a:xfrm>
            <a:off x="1873550" y="5006901"/>
            <a:ext cx="722400" cy="4616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algn="ctr"/>
            <a:r>
              <a:rPr lang="en" b="1"/>
              <a:t>3</a:t>
            </a:r>
            <a:endParaRPr b="1"/>
          </a:p>
        </p:txBody>
      </p:sp>
      <p:pic>
        <p:nvPicPr>
          <p:cNvPr id="82" name="Google Shape;82;p14">
            <a:extLst>
              <a:ext uri="{FF2B5EF4-FFF2-40B4-BE49-F238E27FC236}">
                <a16:creationId xmlns:a16="http://schemas.microsoft.com/office/drawing/2014/main" id="{A118529D-D587-51B2-3F92-E8666FE5EF52}"/>
              </a:ext>
            </a:extLst>
          </p:cNvPr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2789025" y="4836413"/>
            <a:ext cx="722400" cy="741164"/>
          </a:xfrm>
          <a:prstGeom prst="rect">
            <a:avLst/>
          </a:prstGeom>
          <a:noFill/>
          <a:ln>
            <a:noFill/>
          </a:ln>
        </p:spPr>
      </p:pic>
      <p:pic>
        <p:nvPicPr>
          <p:cNvPr id="83" name="Google Shape;83;p14">
            <a:extLst>
              <a:ext uri="{FF2B5EF4-FFF2-40B4-BE49-F238E27FC236}">
                <a16:creationId xmlns:a16="http://schemas.microsoft.com/office/drawing/2014/main" id="{DBF99CB8-37C3-260A-2E1B-89A031593523}"/>
              </a:ext>
            </a:extLst>
          </p:cNvPr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3704489" y="4888276"/>
            <a:ext cx="621325" cy="637457"/>
          </a:xfrm>
          <a:prstGeom prst="rect">
            <a:avLst/>
          </a:prstGeom>
          <a:noFill/>
          <a:ln>
            <a:noFill/>
          </a:ln>
        </p:spPr>
      </p:pic>
      <p:pic>
        <p:nvPicPr>
          <p:cNvPr id="84" name="Google Shape;84;p14">
            <a:extLst>
              <a:ext uri="{FF2B5EF4-FFF2-40B4-BE49-F238E27FC236}">
                <a16:creationId xmlns:a16="http://schemas.microsoft.com/office/drawing/2014/main" id="{92798EBE-5200-6AD5-ECF6-9125F8610475}"/>
              </a:ext>
            </a:extLst>
          </p:cNvPr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4537350" y="4836413"/>
            <a:ext cx="722400" cy="741164"/>
          </a:xfrm>
          <a:prstGeom prst="rect">
            <a:avLst/>
          </a:prstGeom>
          <a:noFill/>
          <a:ln>
            <a:noFill/>
          </a:ln>
        </p:spPr>
      </p:pic>
      <p:pic>
        <p:nvPicPr>
          <p:cNvPr id="85" name="Google Shape;85;p14">
            <a:extLst>
              <a:ext uri="{FF2B5EF4-FFF2-40B4-BE49-F238E27FC236}">
                <a16:creationId xmlns:a16="http://schemas.microsoft.com/office/drawing/2014/main" id="{4CB8C1EF-C9CA-80CB-09E4-822219B2E00D}"/>
              </a:ext>
            </a:extLst>
          </p:cNvPr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5411475" y="4836413"/>
            <a:ext cx="722400" cy="741164"/>
          </a:xfrm>
          <a:prstGeom prst="rect">
            <a:avLst/>
          </a:prstGeom>
          <a:noFill/>
          <a:ln>
            <a:noFill/>
          </a:ln>
        </p:spPr>
      </p:pic>
      <p:pic>
        <p:nvPicPr>
          <p:cNvPr id="86" name="Google Shape;86;p14">
            <a:extLst>
              <a:ext uri="{FF2B5EF4-FFF2-40B4-BE49-F238E27FC236}">
                <a16:creationId xmlns:a16="http://schemas.microsoft.com/office/drawing/2014/main" id="{4055A9AF-7307-BBAF-40EE-6832819384F3}"/>
              </a:ext>
            </a:extLst>
          </p:cNvPr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8900376" y="4836426"/>
            <a:ext cx="621325" cy="637457"/>
          </a:xfrm>
          <a:prstGeom prst="rect">
            <a:avLst/>
          </a:prstGeom>
          <a:noFill/>
          <a:ln>
            <a:noFill/>
          </a:ln>
        </p:spPr>
      </p:pic>
      <p:sp>
        <p:nvSpPr>
          <p:cNvPr id="87" name="Google Shape;87;p14">
            <a:extLst>
              <a:ext uri="{FF2B5EF4-FFF2-40B4-BE49-F238E27FC236}">
                <a16:creationId xmlns:a16="http://schemas.microsoft.com/office/drawing/2014/main" id="{D3846B07-683D-6CDD-9C2F-EFBB2766DD2E}"/>
              </a:ext>
            </a:extLst>
          </p:cNvPr>
          <p:cNvSpPr txBox="1"/>
          <p:nvPr/>
        </p:nvSpPr>
        <p:spPr>
          <a:xfrm>
            <a:off x="1814300" y="5995951"/>
            <a:ext cx="840900" cy="4616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algn="ctr"/>
            <a:r>
              <a:rPr lang="en" b="1"/>
              <a:t>4</a:t>
            </a:r>
            <a:endParaRPr b="1"/>
          </a:p>
        </p:txBody>
      </p:sp>
      <p:pic>
        <p:nvPicPr>
          <p:cNvPr id="88" name="Google Shape;88;p14">
            <a:extLst>
              <a:ext uri="{FF2B5EF4-FFF2-40B4-BE49-F238E27FC236}">
                <a16:creationId xmlns:a16="http://schemas.microsoft.com/office/drawing/2014/main" id="{A152613D-88B7-7CBD-B96A-F58EADA81925}"/>
              </a:ext>
            </a:extLst>
          </p:cNvPr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2789025" y="5825463"/>
            <a:ext cx="722400" cy="741164"/>
          </a:xfrm>
          <a:prstGeom prst="rect">
            <a:avLst/>
          </a:prstGeom>
          <a:noFill/>
          <a:ln>
            <a:noFill/>
          </a:ln>
        </p:spPr>
      </p:pic>
      <p:pic>
        <p:nvPicPr>
          <p:cNvPr id="89" name="Google Shape;89;p14">
            <a:extLst>
              <a:ext uri="{FF2B5EF4-FFF2-40B4-BE49-F238E27FC236}">
                <a16:creationId xmlns:a16="http://schemas.microsoft.com/office/drawing/2014/main" id="{31284792-2884-6549-64AF-6CA7EC8ED521}"/>
              </a:ext>
            </a:extLst>
          </p:cNvPr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3713714" y="5825476"/>
            <a:ext cx="621325" cy="637457"/>
          </a:xfrm>
          <a:prstGeom prst="rect">
            <a:avLst/>
          </a:prstGeom>
          <a:noFill/>
          <a:ln>
            <a:noFill/>
          </a:ln>
        </p:spPr>
      </p:pic>
      <p:pic>
        <p:nvPicPr>
          <p:cNvPr id="90" name="Google Shape;90;p14">
            <a:extLst>
              <a:ext uri="{FF2B5EF4-FFF2-40B4-BE49-F238E27FC236}">
                <a16:creationId xmlns:a16="http://schemas.microsoft.com/office/drawing/2014/main" id="{981A9FD5-0225-59B5-9016-8E06B619503B}"/>
              </a:ext>
            </a:extLst>
          </p:cNvPr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4537350" y="5825463"/>
            <a:ext cx="722400" cy="741164"/>
          </a:xfrm>
          <a:prstGeom prst="rect">
            <a:avLst/>
          </a:prstGeom>
          <a:noFill/>
          <a:ln>
            <a:noFill/>
          </a:ln>
        </p:spPr>
      </p:pic>
      <p:pic>
        <p:nvPicPr>
          <p:cNvPr id="91" name="Google Shape;91;p14">
            <a:extLst>
              <a:ext uri="{FF2B5EF4-FFF2-40B4-BE49-F238E27FC236}">
                <a16:creationId xmlns:a16="http://schemas.microsoft.com/office/drawing/2014/main" id="{8392C72A-7470-8DEB-566F-512F26EA048E}"/>
              </a:ext>
            </a:extLst>
          </p:cNvPr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8854350" y="5773613"/>
            <a:ext cx="722400" cy="741164"/>
          </a:xfrm>
          <a:prstGeom prst="rect">
            <a:avLst/>
          </a:prstGeom>
          <a:noFill/>
          <a:ln>
            <a:noFill/>
          </a:ln>
        </p:spPr>
      </p:pic>
      <p:pic>
        <p:nvPicPr>
          <p:cNvPr id="92" name="Google Shape;92;p14">
            <a:extLst>
              <a:ext uri="{FF2B5EF4-FFF2-40B4-BE49-F238E27FC236}">
                <a16:creationId xmlns:a16="http://schemas.microsoft.com/office/drawing/2014/main" id="{E412DE11-564F-4ACE-1BB8-F68D21FC8191}"/>
              </a:ext>
            </a:extLst>
          </p:cNvPr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5437489" y="3899226"/>
            <a:ext cx="621325" cy="637457"/>
          </a:xfrm>
          <a:prstGeom prst="rect">
            <a:avLst/>
          </a:prstGeom>
          <a:noFill/>
          <a:ln>
            <a:noFill/>
          </a:ln>
        </p:spPr>
      </p:pic>
      <p:pic>
        <p:nvPicPr>
          <p:cNvPr id="93" name="Google Shape;93;p14">
            <a:extLst>
              <a:ext uri="{FF2B5EF4-FFF2-40B4-BE49-F238E27FC236}">
                <a16:creationId xmlns:a16="http://schemas.microsoft.com/office/drawing/2014/main" id="{4B74C442-534D-EA17-8AB2-F8658D68C673}"/>
              </a:ext>
            </a:extLst>
          </p:cNvPr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5444100" y="5862296"/>
            <a:ext cx="621325" cy="637457"/>
          </a:xfrm>
          <a:prstGeom prst="rect">
            <a:avLst/>
          </a:prstGeom>
          <a:noFill/>
          <a:ln>
            <a:noFill/>
          </a:ln>
        </p:spPr>
      </p:pic>
      <p:sp>
        <p:nvSpPr>
          <p:cNvPr id="41" name="Title 1">
            <a:extLst>
              <a:ext uri="{FF2B5EF4-FFF2-40B4-BE49-F238E27FC236}">
                <a16:creationId xmlns:a16="http://schemas.microsoft.com/office/drawing/2014/main" id="{4F54930E-3929-7FED-82EB-48A80C1C8740}"/>
              </a:ext>
            </a:extLst>
          </p:cNvPr>
          <p:cNvSpPr txBox="1">
            <a:spLocks/>
          </p:cNvSpPr>
          <p:nvPr/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t" anchorCtr="0">
            <a:normAutofit/>
          </a:bodyPr>
          <a:lstStyle>
            <a:lvl1pPr lvl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r>
              <a:rPr lang="en-US" dirty="0">
                <a:solidFill>
                  <a:srgbClr val="C00000"/>
                </a:solidFill>
              </a:rPr>
              <a:t>Prediction with Expert Advice</a:t>
            </a:r>
          </a:p>
        </p:txBody>
      </p:sp>
      <p:pic>
        <p:nvPicPr>
          <p:cNvPr id="44" name="Google Shape;124;p16">
            <a:extLst>
              <a:ext uri="{FF2B5EF4-FFF2-40B4-BE49-F238E27FC236}">
                <a16:creationId xmlns:a16="http://schemas.microsoft.com/office/drawing/2014/main" id="{3F59873B-6620-0221-30AE-CD1D97A49216}"/>
              </a:ext>
            </a:extLst>
          </p:cNvPr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7014161" y="2858313"/>
            <a:ext cx="722400" cy="741164"/>
          </a:xfrm>
          <a:prstGeom prst="rect">
            <a:avLst/>
          </a:prstGeom>
          <a:noFill/>
          <a:ln>
            <a:noFill/>
          </a:ln>
        </p:spPr>
      </p:pic>
      <p:pic>
        <p:nvPicPr>
          <p:cNvPr id="45" name="Google Shape;136;p16">
            <a:extLst>
              <a:ext uri="{FF2B5EF4-FFF2-40B4-BE49-F238E27FC236}">
                <a16:creationId xmlns:a16="http://schemas.microsoft.com/office/drawing/2014/main" id="{37044389-4BB3-CF62-7EF0-E4CFBFED9018}"/>
              </a:ext>
            </a:extLst>
          </p:cNvPr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7014161" y="4784563"/>
            <a:ext cx="722400" cy="741164"/>
          </a:xfrm>
          <a:prstGeom prst="rect">
            <a:avLst/>
          </a:prstGeom>
          <a:noFill/>
          <a:ln>
            <a:noFill/>
          </a:ln>
        </p:spPr>
      </p:pic>
      <p:pic>
        <p:nvPicPr>
          <p:cNvPr id="46" name="Google Shape;138;p16">
            <a:extLst>
              <a:ext uri="{FF2B5EF4-FFF2-40B4-BE49-F238E27FC236}">
                <a16:creationId xmlns:a16="http://schemas.microsoft.com/office/drawing/2014/main" id="{FF7254D6-17F3-8E89-FD60-84415D00CEFA}"/>
              </a:ext>
            </a:extLst>
          </p:cNvPr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7064699" y="3899226"/>
            <a:ext cx="621325" cy="637457"/>
          </a:xfrm>
          <a:prstGeom prst="rect">
            <a:avLst/>
          </a:prstGeom>
          <a:noFill/>
          <a:ln>
            <a:noFill/>
          </a:ln>
        </p:spPr>
      </p:pic>
      <p:pic>
        <p:nvPicPr>
          <p:cNvPr id="47" name="Google Shape;167;p16">
            <a:extLst>
              <a:ext uri="{FF2B5EF4-FFF2-40B4-BE49-F238E27FC236}">
                <a16:creationId xmlns:a16="http://schemas.microsoft.com/office/drawing/2014/main" id="{98A11C15-50B0-89CC-2CA3-C5F2735A7BE6}"/>
              </a:ext>
            </a:extLst>
          </p:cNvPr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7064699" y="5865554"/>
            <a:ext cx="621325" cy="637457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B91C7533-6CAB-7469-F0D6-2CFEBB9A63E2}"/>
              </a:ext>
            </a:extLst>
          </p:cNvPr>
          <p:cNvSpPr/>
          <p:nvPr/>
        </p:nvSpPr>
        <p:spPr>
          <a:xfrm>
            <a:off x="6739128" y="4784563"/>
            <a:ext cx="3090672" cy="741164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5E339E41-96FB-B967-6235-64F40D1B1D4E}"/>
              </a:ext>
            </a:extLst>
          </p:cNvPr>
          <p:cNvSpPr/>
          <p:nvPr/>
        </p:nvSpPr>
        <p:spPr>
          <a:xfrm>
            <a:off x="6739128" y="5773613"/>
            <a:ext cx="3090672" cy="741164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BD43F364-8CF6-D336-C0FC-55FC723E9BC7}"/>
              </a:ext>
            </a:extLst>
          </p:cNvPr>
          <p:cNvSpPr/>
          <p:nvPr/>
        </p:nvSpPr>
        <p:spPr>
          <a:xfrm>
            <a:off x="3626408" y="2790441"/>
            <a:ext cx="777486" cy="809036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F05C6027-16E2-2609-A163-44A91AA67CB8}"/>
              </a:ext>
            </a:extLst>
          </p:cNvPr>
          <p:cNvSpPr/>
          <p:nvPr/>
        </p:nvSpPr>
        <p:spPr>
          <a:xfrm>
            <a:off x="4498045" y="3795898"/>
            <a:ext cx="777486" cy="809036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CC68E008-1C94-92DE-258E-0A92ED251F23}"/>
              </a:ext>
            </a:extLst>
          </p:cNvPr>
          <p:cNvSpPr/>
          <p:nvPr/>
        </p:nvSpPr>
        <p:spPr>
          <a:xfrm>
            <a:off x="2748610" y="4768541"/>
            <a:ext cx="777486" cy="809036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760273FD-B12F-12D4-CE7D-C2A89AC229BB}"/>
              </a:ext>
            </a:extLst>
          </p:cNvPr>
          <p:cNvSpPr/>
          <p:nvPr/>
        </p:nvSpPr>
        <p:spPr>
          <a:xfrm>
            <a:off x="4498045" y="4768541"/>
            <a:ext cx="777486" cy="809036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Rectangle 52">
            <a:extLst>
              <a:ext uri="{FF2B5EF4-FFF2-40B4-BE49-F238E27FC236}">
                <a16:creationId xmlns:a16="http://schemas.microsoft.com/office/drawing/2014/main" id="{C7C0E83B-4E82-90A4-67F8-6A71D4820C75}"/>
              </a:ext>
            </a:extLst>
          </p:cNvPr>
          <p:cNvSpPr/>
          <p:nvPr/>
        </p:nvSpPr>
        <p:spPr>
          <a:xfrm>
            <a:off x="5366020" y="4768541"/>
            <a:ext cx="777486" cy="809036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Rectangle 53">
            <a:extLst>
              <a:ext uri="{FF2B5EF4-FFF2-40B4-BE49-F238E27FC236}">
                <a16:creationId xmlns:a16="http://schemas.microsoft.com/office/drawing/2014/main" id="{BD959BDE-5AE5-9EAD-F798-BF2CAFE1942A}"/>
              </a:ext>
            </a:extLst>
          </p:cNvPr>
          <p:cNvSpPr/>
          <p:nvPr/>
        </p:nvSpPr>
        <p:spPr>
          <a:xfrm>
            <a:off x="3635632" y="5696180"/>
            <a:ext cx="777486" cy="809036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Rectangle 54">
            <a:extLst>
              <a:ext uri="{FF2B5EF4-FFF2-40B4-BE49-F238E27FC236}">
                <a16:creationId xmlns:a16="http://schemas.microsoft.com/office/drawing/2014/main" id="{7B59D821-974F-CFF3-D025-B0CDE736120A}"/>
              </a:ext>
            </a:extLst>
          </p:cNvPr>
          <p:cNvSpPr/>
          <p:nvPr/>
        </p:nvSpPr>
        <p:spPr>
          <a:xfrm>
            <a:off x="5366020" y="5720770"/>
            <a:ext cx="777486" cy="809036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Google Shape;168;p16">
            <a:extLst>
              <a:ext uri="{FF2B5EF4-FFF2-40B4-BE49-F238E27FC236}">
                <a16:creationId xmlns:a16="http://schemas.microsoft.com/office/drawing/2014/main" id="{8552430E-F376-B5A6-0149-ABE158EF4127}"/>
              </a:ext>
            </a:extLst>
          </p:cNvPr>
          <p:cNvSpPr txBox="1"/>
          <p:nvPr/>
        </p:nvSpPr>
        <p:spPr>
          <a:xfrm>
            <a:off x="10104858" y="4768541"/>
            <a:ext cx="1670100" cy="10156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r>
              <a:rPr lang="en" b="1" dirty="0">
                <a:solidFill>
                  <a:srgbClr val="EF5000"/>
                </a:solidFill>
              </a:rPr>
              <a:t>Algorithm makes 2 mistakes</a:t>
            </a:r>
            <a:endParaRPr b="1" dirty="0">
              <a:solidFill>
                <a:srgbClr val="EF5000"/>
              </a:solidFill>
            </a:endParaRPr>
          </a:p>
        </p:txBody>
      </p:sp>
      <p:sp>
        <p:nvSpPr>
          <p:cNvPr id="57" name="Google Shape;169;p16">
            <a:extLst>
              <a:ext uri="{FF2B5EF4-FFF2-40B4-BE49-F238E27FC236}">
                <a16:creationId xmlns:a16="http://schemas.microsoft.com/office/drawing/2014/main" id="{47047E67-085A-7C16-1397-1642ED0290D2}"/>
              </a:ext>
            </a:extLst>
          </p:cNvPr>
          <p:cNvSpPr txBox="1"/>
          <p:nvPr/>
        </p:nvSpPr>
        <p:spPr>
          <a:xfrm>
            <a:off x="10104833" y="5487841"/>
            <a:ext cx="1670100" cy="10156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r>
              <a:rPr lang="en" b="1">
                <a:solidFill>
                  <a:srgbClr val="EF5000"/>
                </a:solidFill>
              </a:rPr>
              <a:t>Best expert makes 1 mistake</a:t>
            </a:r>
            <a:endParaRPr b="1">
              <a:solidFill>
                <a:srgbClr val="EF5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81321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8" grpId="0" animBg="1"/>
      <p:bldP spid="49" grpId="0" animBg="1"/>
      <p:bldP spid="50" grpId="0" animBg="1"/>
      <p:bldP spid="51" grpId="0" animBg="1"/>
      <p:bldP spid="52" grpId="0" animBg="1"/>
      <p:bldP spid="53" grpId="0" animBg="1"/>
      <p:bldP spid="54" grpId="0" animBg="1"/>
      <p:bldP spid="5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862B66-0FBF-4E65-BF1A-D66892D79C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C00000"/>
                </a:solidFill>
              </a:rPr>
              <a:t>Applications of the Experts Problem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CA1A28-9707-4037-88F8-B854AB98829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b="0" dirty="0"/>
              <a:t>Ensemble learning, e.g., AdaBoost</a:t>
            </a:r>
          </a:p>
          <a:p>
            <a:endParaRPr lang="en-US" sz="3200" dirty="0"/>
          </a:p>
          <a:p>
            <a:pPr marL="0" indent="0">
              <a:buNone/>
            </a:pPr>
            <a:endParaRPr lang="en-US" sz="3200" dirty="0"/>
          </a:p>
          <a:p>
            <a:r>
              <a:rPr lang="en-US" sz="3200" dirty="0"/>
              <a:t>Forecast and portfolio optimization</a:t>
            </a:r>
          </a:p>
          <a:p>
            <a:endParaRPr lang="en-US" sz="3200" dirty="0"/>
          </a:p>
          <a:p>
            <a:pPr marL="0" indent="0">
              <a:buNone/>
            </a:pPr>
            <a:endParaRPr lang="en-US" sz="3200" dirty="0"/>
          </a:p>
          <a:p>
            <a:r>
              <a:rPr lang="en-US" sz="3200" dirty="0"/>
              <a:t>Special case of online convex optimization</a:t>
            </a:r>
          </a:p>
        </p:txBody>
      </p:sp>
    </p:spTree>
    <p:extLst>
      <p:ext uri="{BB962C8B-B14F-4D97-AF65-F5344CB8AC3E}">
        <p14:creationId xmlns:p14="http://schemas.microsoft.com/office/powerpoint/2010/main" val="279320578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3B8C094-A5A4-E1AC-904D-D4FF4D313C5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9B1738-33D5-8B88-2DCA-B95D72EF8C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C00000"/>
                </a:solidFill>
              </a:rPr>
              <a:t>Perfect Expert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ADFD28F-48ED-EAE9-4F9B-0AA75B2AA5BF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>
                  <a:buClr>
                    <a:schemeClr val="tx1"/>
                  </a:buClr>
                </a:pPr>
                <a:r>
                  <a:rPr lang="en-US" sz="3200" b="0" dirty="0">
                    <a:solidFill>
                      <a:srgbClr val="00B050"/>
                    </a:solidFill>
                  </a:rPr>
                  <a:t>Theorem</a:t>
                </a:r>
                <a:r>
                  <a:rPr lang="en-US" sz="3200" b="0" dirty="0"/>
                  <a:t>: If there is a perfect expert, there exists an algorithm that makes at most </a:t>
                </a:r>
                <a14:m>
                  <m:oMath xmlns:m="http://schemas.openxmlformats.org/officeDocument/2006/math">
                    <m:d>
                      <m:dPr>
                        <m:begChr m:val="⌈"/>
                        <m:endChr m:val="⌉"/>
                        <m:ctrlPr>
                          <a:rPr lang="en-US" sz="32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32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sz="320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l</m:t>
                            </m:r>
                            <m:r>
                              <m:rPr>
                                <m:sty m:val="p"/>
                              </m:rPr>
                              <a:rPr lang="en-US" sz="3200" b="0" i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og</m:t>
                            </m:r>
                          </m:e>
                          <m:sub>
                            <m:r>
                              <a:rPr lang="en-US" sz="3200" b="0" i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US" sz="32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</m:oMath>
                </a14:m>
                <a:r>
                  <a:rPr lang="en-US" sz="3200" dirty="0"/>
                  <a:t> mistakes</a:t>
                </a:r>
              </a:p>
              <a:p>
                <a:pPr>
                  <a:buClr>
                    <a:schemeClr val="tx1"/>
                  </a:buClr>
                </a:pPr>
                <a:endParaRPr lang="en-US" sz="3200" dirty="0"/>
              </a:p>
              <a:p>
                <a:pPr>
                  <a:buClr>
                    <a:schemeClr val="tx1"/>
                  </a:buClr>
                </a:pPr>
                <a:r>
                  <a:rPr lang="en-US" sz="3200" dirty="0"/>
                  <a:t>Consider majority vote of all experts who have made no mistakes so far</a:t>
                </a:r>
              </a:p>
              <a:p>
                <a:pPr>
                  <a:buClr>
                    <a:schemeClr val="tx1"/>
                  </a:buClr>
                </a:pPr>
                <a:endParaRPr lang="en-US" sz="3200" dirty="0"/>
              </a:p>
              <a:p>
                <a:pPr>
                  <a:buClr>
                    <a:schemeClr val="tx1"/>
                  </a:buClr>
                </a:pPr>
                <a:r>
                  <a:rPr lang="en-US" sz="3200" dirty="0"/>
                  <a:t>Every time we make a mistake, the number of mistakes who have not been wrong decreases by a factor of at least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2</m:t>
                    </m:r>
                  </m:oMath>
                </a14:m>
                <a:endParaRPr lang="en-US" sz="3200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ADFD28F-48ED-EAE9-4F9B-0AA75B2AA5B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333" t="-2941" r="-2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3001385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B7CCD04-F46D-124C-5A7D-F66E91423E6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998EA5-D15E-906D-E6A5-747E858F3E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C00000"/>
                </a:solidFill>
              </a:rPr>
              <a:t>Errors by Algorithm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C44628A-D447-76B8-7B94-FD09B2FBB44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>
                  <a:buClr>
                    <a:schemeClr val="tx1"/>
                  </a:buClr>
                </a:pPr>
                <a:r>
                  <a:rPr lang="en-US" sz="3200" b="0" dirty="0">
                    <a:solidFill>
                      <a:srgbClr val="00B050"/>
                    </a:solidFill>
                  </a:rPr>
                  <a:t>Theorem</a:t>
                </a:r>
                <a:r>
                  <a:rPr lang="en-US" sz="3200" b="0" dirty="0"/>
                  <a:t>: Any algorithm MUST make at least </a:t>
                </a:r>
                <a14:m>
                  <m:oMath xmlns:m="http://schemas.openxmlformats.org/officeDocument/2006/math">
                    <m:d>
                      <m:dPr>
                        <m:begChr m:val="⌈"/>
                        <m:endChr m:val="⌉"/>
                        <m:ctrlPr>
                          <a:rPr lang="en-US" sz="32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32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sz="320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l</m:t>
                            </m:r>
                            <m:r>
                              <m:rPr>
                                <m:sty m:val="p"/>
                              </m:rPr>
                              <a:rPr lang="en-US" sz="3200" b="0" i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og</m:t>
                            </m:r>
                          </m:e>
                          <m:sub>
                            <m:r>
                              <a:rPr lang="en-US" sz="3200" b="0" i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US" sz="32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</m:oMath>
                </a14:m>
                <a:r>
                  <a:rPr lang="en-US" sz="3200" dirty="0"/>
                  <a:t> mistakes</a:t>
                </a:r>
              </a:p>
              <a:p>
                <a:pPr>
                  <a:buClr>
                    <a:schemeClr val="tx1"/>
                  </a:buClr>
                </a:pPr>
                <a:endParaRPr lang="en-US" sz="3200" dirty="0"/>
              </a:p>
              <a:p>
                <a:pPr>
                  <a:buClr>
                    <a:schemeClr val="tx1"/>
                  </a:buClr>
                </a:pPr>
                <a:r>
                  <a:rPr lang="en-US" sz="3200" dirty="0"/>
                  <a:t>Suppose on day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US" sz="3200" dirty="0"/>
                  <a:t>, the experts with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US" sz="3200" dirty="0"/>
                  <a:t>-</a:t>
                </a:r>
                <a:r>
                  <a:rPr lang="en-US" sz="3200" dirty="0" err="1"/>
                  <a:t>th</a:t>
                </a:r>
                <a:r>
                  <a:rPr lang="en-US" sz="3200" dirty="0"/>
                  <a:t> bit </a:t>
                </a:r>
                <a14:m>
                  <m:oMath xmlns:m="http://schemas.openxmlformats.org/officeDocument/2006/math">
                    <m:r>
                      <a:rPr lang="en-US" sz="3200" b="0" i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en-US" sz="3200" i="1" dirty="0"/>
                  <a:t> </a:t>
                </a:r>
                <a:r>
                  <a:rPr lang="en-US" sz="3200" dirty="0"/>
                  <a:t>in their binary representation predict </a:t>
                </a:r>
                <a14:m>
                  <m:oMath xmlns:m="http://schemas.openxmlformats.org/officeDocument/2006/math">
                    <m:r>
                      <a:rPr lang="en-US" sz="3200" b="0" i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en-US" sz="3200" i="1" dirty="0"/>
                  <a:t> </a:t>
                </a:r>
                <a:r>
                  <a:rPr lang="en-US" sz="3200" dirty="0"/>
                  <a:t>and the experts with </a:t>
                </a:r>
                <a14:m>
                  <m:oMath xmlns:m="http://schemas.openxmlformats.org/officeDocument/2006/math">
                    <m:r>
                      <a:rPr lang="en-US" sz="32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US" sz="3200" dirty="0"/>
                  <a:t>-</a:t>
                </a:r>
                <a:r>
                  <a:rPr lang="en-US" sz="3200" dirty="0" err="1"/>
                  <a:t>th</a:t>
                </a:r>
                <a:r>
                  <a:rPr lang="en-US" sz="3200" dirty="0"/>
                  <a:t> bit </a:t>
                </a:r>
                <a14:m>
                  <m:oMath xmlns:m="http://schemas.openxmlformats.org/officeDocument/2006/math">
                    <m:r>
                      <a:rPr lang="en-US" sz="3200" b="0" i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lang="en-US" sz="3200" i="1" dirty="0"/>
                  <a:t> </a:t>
                </a:r>
                <a:r>
                  <a:rPr lang="en-US" sz="3200" dirty="0"/>
                  <a:t>in their binary representation predict </a:t>
                </a:r>
                <a14:m>
                  <m:oMath xmlns:m="http://schemas.openxmlformats.org/officeDocument/2006/math">
                    <m:r>
                      <a:rPr lang="en-US" sz="3200" b="0" i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endParaRPr lang="en-US" sz="3200" i="1" dirty="0"/>
              </a:p>
              <a:p>
                <a:pPr>
                  <a:buClr>
                    <a:schemeClr val="tx1"/>
                  </a:buClr>
                </a:pPr>
                <a:endParaRPr lang="en-US" sz="3200" i="1" dirty="0"/>
              </a:p>
              <a:p>
                <a:pPr>
                  <a:buClr>
                    <a:schemeClr val="tx1"/>
                  </a:buClr>
                </a:pPr>
                <a:endParaRPr lang="en-US" sz="3200" i="1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C44628A-D447-76B8-7B94-FD09B2FBB44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333" t="-280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8339092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153</TotalTime>
  <Words>1726</Words>
  <Application>Microsoft Office PowerPoint</Application>
  <PresentationFormat>Widescreen</PresentationFormat>
  <Paragraphs>311</Paragraphs>
  <Slides>38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38</vt:i4>
      </vt:variant>
    </vt:vector>
  </HeadingPairs>
  <TitlesOfParts>
    <vt:vector size="43" baseType="lpstr">
      <vt:lpstr>Arial</vt:lpstr>
      <vt:lpstr>Calibri</vt:lpstr>
      <vt:lpstr>Calibri Light</vt:lpstr>
      <vt:lpstr>Cambria Math</vt:lpstr>
      <vt:lpstr>Office Theme</vt:lpstr>
      <vt:lpstr>CSCE 658: Randomized Algorithms</vt:lpstr>
      <vt:lpstr>Relevant Supplementary Material</vt:lpstr>
      <vt:lpstr>Online Learning</vt:lpstr>
      <vt:lpstr>PowerPoint Presentation</vt:lpstr>
      <vt:lpstr>The Online Learning with Experts Problem</vt:lpstr>
      <vt:lpstr>PowerPoint Presentation</vt:lpstr>
      <vt:lpstr>Applications of the Experts Problem</vt:lpstr>
      <vt:lpstr>Perfect Expert</vt:lpstr>
      <vt:lpstr>Errors by Algorithm</vt:lpstr>
      <vt:lpstr>Algorithms for Online Learning</vt:lpstr>
      <vt:lpstr>Algorithms for Online Learning</vt:lpstr>
      <vt:lpstr>Algorithms for Online Learning</vt:lpstr>
      <vt:lpstr>Algorithms for Online Learning</vt:lpstr>
      <vt:lpstr>Weighted Majority (Littlestone, Warmuth 89)</vt:lpstr>
      <vt:lpstr>Weighted Majority (Littlestone, Warmuth 89)</vt:lpstr>
      <vt:lpstr>Guarantee for Weighted Majority</vt:lpstr>
      <vt:lpstr>Guarantee for Weighted Majority</vt:lpstr>
      <vt:lpstr>Weighted Majority (Littlestone, Warmuth 89)</vt:lpstr>
      <vt:lpstr>Weighted Majority (Littlestone, Warmuth 89)</vt:lpstr>
      <vt:lpstr>Weighted Majority (Littlestone, Warmuth 89)</vt:lpstr>
      <vt:lpstr>Guarantee for Weighted Majority</vt:lpstr>
      <vt:lpstr>Guarantee for Weighted Majority</vt:lpstr>
      <vt:lpstr>Deterministic Algorithm Error</vt:lpstr>
      <vt:lpstr>Randomized Weighted Majority (Littlestone, Warmuth 89)</vt:lpstr>
      <vt:lpstr>Randomized Weighted Majority (Littlestone, Warmuth 89)</vt:lpstr>
      <vt:lpstr>Randomized Weighted Majority (Littlestone, Warmuth 89)</vt:lpstr>
      <vt:lpstr>Randomized Weighted Majority (Littlestone, Warmuth 89)</vt:lpstr>
      <vt:lpstr>Multiplicative Weights</vt:lpstr>
      <vt:lpstr>An Alternate Perspective</vt:lpstr>
      <vt:lpstr>An Alternate Perspective</vt:lpstr>
      <vt:lpstr>Hedge Algorithm</vt:lpstr>
      <vt:lpstr>Hedge Algorithm</vt:lpstr>
      <vt:lpstr>Hedge Algorithm</vt:lpstr>
      <vt:lpstr>Hedge Algorithm</vt:lpstr>
      <vt:lpstr>Regret</vt:lpstr>
      <vt:lpstr>PowerPoint Presentation</vt:lpstr>
      <vt:lpstr>PowerPoint Presentation</vt:lpstr>
      <vt:lpstr>Hedge Algorithm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CSCE 658: Randomized Algorithms</dc:title>
  <dc:creator>Samson Zhou</dc:creator>
  <cp:lastModifiedBy>Samson Zhou</cp:lastModifiedBy>
  <cp:revision>4</cp:revision>
  <dcterms:created xsi:type="dcterms:W3CDTF">2024-02-25T04:27:39Z</dcterms:created>
  <dcterms:modified xsi:type="dcterms:W3CDTF">2024-04-05T18:22:24Z</dcterms:modified>
</cp:coreProperties>
</file>