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861" r:id="rId2"/>
    <p:sldId id="989" r:id="rId3"/>
    <p:sldId id="865" r:id="rId4"/>
    <p:sldId id="1109" r:id="rId5"/>
    <p:sldId id="1078" r:id="rId6"/>
    <p:sldId id="1081" r:id="rId7"/>
    <p:sldId id="1080" r:id="rId8"/>
    <p:sldId id="1079" r:id="rId9"/>
    <p:sldId id="888" r:id="rId10"/>
    <p:sldId id="1082" r:id="rId11"/>
    <p:sldId id="1083" r:id="rId12"/>
    <p:sldId id="1084" r:id="rId13"/>
    <p:sldId id="1085" r:id="rId14"/>
    <p:sldId id="1086" r:id="rId15"/>
    <p:sldId id="880" r:id="rId16"/>
    <p:sldId id="1089" r:id="rId17"/>
    <p:sldId id="1090" r:id="rId18"/>
    <p:sldId id="1091" r:id="rId19"/>
    <p:sldId id="1092" r:id="rId20"/>
    <p:sldId id="1093" r:id="rId21"/>
    <p:sldId id="1094" r:id="rId22"/>
    <p:sldId id="1095" r:id="rId23"/>
    <p:sldId id="1096" r:id="rId24"/>
    <p:sldId id="1097" r:id="rId25"/>
    <p:sldId id="1098" r:id="rId26"/>
    <p:sldId id="1099" r:id="rId27"/>
    <p:sldId id="1100" r:id="rId28"/>
    <p:sldId id="1101" r:id="rId29"/>
    <p:sldId id="1102" r:id="rId30"/>
    <p:sldId id="1104" r:id="rId31"/>
    <p:sldId id="1105" r:id="rId32"/>
    <p:sldId id="1087" r:id="rId33"/>
    <p:sldId id="1088" r:id="rId34"/>
    <p:sldId id="1107" r:id="rId35"/>
    <p:sldId id="1106" r:id="rId36"/>
    <p:sldId id="110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E91FD-DF38-46BB-9C66-6F45BDCD1CBA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25DCF-6714-4F72-B7FA-43509D547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33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85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45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9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2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9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3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44FC4-AC8B-A759-454E-C51DB0B29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8637E-4AAF-A097-B871-A00EB8240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A0BA9-4DFB-2698-2D1A-4B550AED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8EBF9-738C-FF3E-C808-EFB3DFDE3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BA5F7-58A2-7BF5-DFE2-82B907F54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9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CA449-5ACB-B0E8-DCAC-1DC8C95F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37A05-A426-0A3F-1B47-BF128994D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394AA-7D9B-8412-C5EE-B5E296688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4560B-77C8-97FA-0586-2899DB12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35825-F136-0145-9192-DB47368B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8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D32067-0739-44A8-F9AF-FD003F58F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2A447-C61C-30ED-132C-B35039B35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9FA66-36CA-48E3-ECA8-99403EF7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C34F4-6CC4-008D-9541-F400F838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9D009-F7A2-B9A1-A18F-1EC2A9241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3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B6435-F5E4-89D2-6AC6-0B69AC5F0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4C5CF-BC2B-B81D-6132-96A4F3E4C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74BE3-D094-C895-19B8-03FA193A9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A91FF-FDA0-3410-0EF1-40214E4FD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B8EC3-B9BA-C2B3-6F38-8F5214C18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4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F8C30-3D85-BE39-237F-F9D56C836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578F1-5B59-C2D6-3F87-DE58DB775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8CC80-883C-749D-5C86-0DAC585D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640CF-1703-1A2B-88A4-16F901AB2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581D0-50B2-F589-B78B-8D67DA18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8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45CF-FAA0-4A53-F3C9-7E72FDCDF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7BE0A-6417-B8CB-5045-23EDD2C68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75252-D587-D634-C030-35DDEC328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6AB7A-B493-8E39-CDF7-440EA7BF8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1ED72-15EB-B28B-FC18-F02CB462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E1A7B-6B1D-57FA-CADF-CC23B5553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13245-7319-4D28-F82B-A29C9E27A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C411D-10EF-2E5F-3D34-DE20B7897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7FDA9-0D47-C4A2-B0BB-BC30AE2F6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7F1357-4A22-2D5E-1E16-3962DE179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27F587-0693-38F5-5CA0-6390505DA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8C6484-ED25-3D5A-0E33-D83BA927A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1B86A7-856E-F0D0-1C05-7DA504D5E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73194-2C8D-B248-D45F-7D9D278C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0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6F29-C748-6EF7-8E15-2D014607B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83B9B-E4AE-7872-1C25-26EFD48D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003002-6BEA-D77F-BB72-4A9055E9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934A8-364F-2E83-D7F8-DB5B11E1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7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9AA77-C0E7-10E7-390D-A815CB28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025907-40FA-3247-963A-57B4A8B3A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62063-7965-4BD2-D3FA-971E8031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6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46CB1-1FFB-319A-D596-D5142B23E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886C0-6767-FB9F-3D7D-651857D91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08FFE-9901-6AF5-3374-A0FFCB324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8DAC3-D3E2-0A7F-6FAE-E9A916911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D6D0E-961A-6244-D8FA-917EB50DE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1F8B6-3708-F3CD-6927-31F5ABEB0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0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89A9-C091-DBCE-8DF1-46F0570D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914C7-0199-DE98-64C2-5223D2EB3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898C66-CB2E-D997-E15D-8DF2E9E79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653AA-57DB-09E7-7E21-CBD380138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AFAE6-EFF1-2D5D-4293-65EDAAD47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2C155-A003-3A8D-290A-00B62618D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1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AC7C43-749B-0DB2-E616-7FC9BBBD9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2C6F2-4CD2-A168-C2A0-DF1CF5A67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00C42-2503-E442-BF0F-5FD64ED1D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AAEEF-37E1-4D83-9031-30D3D4065EB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F10A1-354B-3F5D-FFBD-34BE9893C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31F3D-8056-FB9E-DF14-3426CD8E4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481F5-65A4-4DF5-8EFB-EB39A65A4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0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14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4693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1329190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274901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675606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Generate a random sign vector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−1, +1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Maintain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⟨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Output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248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1292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331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67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637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0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25</a:t>
            </a:r>
            <a:r>
              <a:rPr lang="en-US" dirty="0"/>
              <a:t>: Team DAP, Team </a:t>
            </a:r>
            <a:r>
              <a:rPr lang="en-US" dirty="0" err="1"/>
              <a:t>Bokun</a:t>
            </a:r>
            <a:r>
              <a:rPr lang="en-US" dirty="0"/>
              <a:t>, Team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27</a:t>
            </a:r>
            <a:r>
              <a:rPr lang="en-US" dirty="0"/>
              <a:t>: Galaxy AI, Team STMI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29</a:t>
            </a:r>
            <a:r>
              <a:rPr lang="en-US" dirty="0"/>
              <a:t>: Jung, Anmol, </a:t>
            </a:r>
            <a:r>
              <a:rPr lang="en-US" dirty="0" err="1"/>
              <a:t>Chunkai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94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914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829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264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459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006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117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522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41006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227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Recall: Euclidean Space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Norm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norm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/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6EDECF1-065D-468F-6CA2-CEAC2824F1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364" y="2633731"/>
            <a:ext cx="5674659" cy="37496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distance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</m:e>
                        </m:d>
                      </m:e>
                      <m:sub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  <a:blipFill>
                <a:blip r:embed="rId6"/>
                <a:stretch>
                  <a:fillRect l="-2151" b="-1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562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43AB1726-F99B-B32E-F9EE-6D7A0F856F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85209002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43AB1726-F99B-B32E-F9EE-6D7A0F856F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85209002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19272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8504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+6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≤6</m:t>
                    </m:r>
                    <m:sSubSup>
                      <m:sSub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12419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 will be a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1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50477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to get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times and take the average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027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Space of algorithm: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words of space 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bits of space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898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Recall: </a:t>
            </a:r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</a:t>
                </a:r>
                <a:r>
                  <a:rPr lang="en-US" dirty="0" err="1">
                    <a:solidFill>
                      <a:srgbClr val="00B050"/>
                    </a:solidFill>
                  </a:rPr>
                  <a:t>ountSketch</a:t>
                </a:r>
                <a:r>
                  <a:rPr lang="en-US" dirty="0">
                    <a:solidFill>
                      <a:srgbClr val="00B050"/>
                    </a:solidFill>
                  </a:rPr>
                  <a:t> solves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rgbClr val="00B050"/>
                    </a:solidFill>
                  </a:rPr>
                  <a:t>heavy-hitters problem</a:t>
                </a:r>
                <a:r>
                  <a:rPr lang="en-US" dirty="0"/>
                  <a:t>: Given a set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that induces a frequency vector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/>
                  <a:t> parameter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from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Space usage: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bits of space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11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5459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0612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B43469-0647-10F7-60B0-67C26D9CC97C}"/>
              </a:ext>
            </a:extLst>
          </p:cNvPr>
          <p:cNvSpPr txBox="1"/>
          <p:nvPr/>
        </p:nvSpPr>
        <p:spPr>
          <a:xfrm>
            <a:off x="412377" y="3209969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148596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B43469-0647-10F7-60B0-67C26D9CC97C}"/>
              </a:ext>
            </a:extLst>
          </p:cNvPr>
          <p:cNvSpPr txBox="1"/>
          <p:nvPr/>
        </p:nvSpPr>
        <p:spPr>
          <a:xfrm>
            <a:off x="412377" y="3209969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3BFA75A-FCB8-166C-ACC9-AE1509F3C54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6775408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3BFA75A-FCB8-166C-ACC9-AE1509F3C54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6775408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1875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Johnson-</a:t>
            </a:r>
            <a:r>
              <a:rPr lang="en-US" dirty="0" err="1">
                <a:solidFill>
                  <a:srgbClr val="C00000"/>
                </a:solidFill>
              </a:rPr>
              <a:t>Lindenstrauss</a:t>
            </a:r>
            <a:r>
              <a:rPr lang="en-US" dirty="0">
                <a:solidFill>
                  <a:srgbClr val="C00000"/>
                </a:solidFill>
              </a:rPr>
              <a:t> Lemma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Distributional Johnson-</a:t>
                </a:r>
                <a:r>
                  <a:rPr lang="en-US" dirty="0" err="1">
                    <a:solidFill>
                      <a:srgbClr val="00B050"/>
                    </a:solidFill>
                  </a:rPr>
                  <a:t>Lindenstrauss</a:t>
                </a:r>
                <a:r>
                  <a:rPr lang="en-US" dirty="0">
                    <a:solidFill>
                      <a:srgbClr val="00B050"/>
                    </a:solidFill>
                  </a:rPr>
                  <a:t> Lemma</a:t>
                </a:r>
                <a:r>
                  <a:rPr lang="en-US" dirty="0"/>
                  <a:t>: Given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, then for any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setting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then with probability at least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6CE3BE-C7E4-BA69-43B7-4BD4B0C46195}"/>
                  </a:ext>
                </a:extLst>
              </p:cNvPr>
              <p:cNvSpPr txBox="1"/>
              <p:nvPr/>
            </p:nvSpPr>
            <p:spPr>
              <a:xfrm>
                <a:off x="1568262" y="3313287"/>
                <a:ext cx="9319931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6CE3BE-C7E4-BA69-43B7-4BD4B0C46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8262" y="3313287"/>
                <a:ext cx="931993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70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921</Words>
  <Application>Microsoft Office PowerPoint</Application>
  <PresentationFormat>Widescreen</PresentationFormat>
  <Paragraphs>176</Paragraphs>
  <Slides>36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Recall: Euclidean Space and L_2 Norm</vt:lpstr>
      <vt:lpstr>Recall: CountSketch Summary</vt:lpstr>
      <vt:lpstr>L_2 Estimation</vt:lpstr>
      <vt:lpstr>F_2 Moment Estimation</vt:lpstr>
      <vt:lpstr>F_2 Moment Estimation</vt:lpstr>
      <vt:lpstr>F_2 Moment Estimation</vt:lpstr>
      <vt:lpstr>Johnson-Lindenstrauss Lemma</vt:lpstr>
      <vt:lpstr>F_2 Moment Estimation</vt:lpstr>
      <vt:lpstr>F_2 Moment Estimation</vt:lpstr>
      <vt:lpstr>F_2 Moment Estimation</vt:lpstr>
      <vt:lpstr>F_2 Moment Estimation</vt:lpstr>
      <vt:lpstr>AMS 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AMS Algorithm</vt:lpstr>
      <vt:lpstr>AMS Algorithm</vt:lpstr>
      <vt:lpstr>AMS Algorithm</vt:lpstr>
      <vt:lpstr>AMS Algorithm</vt:lpstr>
      <vt:lpstr>AMS Algorithm</vt:lpstr>
      <vt:lpstr>AMS Algorithm</vt:lpstr>
      <vt:lpstr>AMS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 </dc:title>
  <dc:creator>Samson Zhou</dc:creator>
  <cp:lastModifiedBy>Samson Zhou</cp:lastModifiedBy>
  <cp:revision>19</cp:revision>
  <dcterms:created xsi:type="dcterms:W3CDTF">2023-09-20T21:55:31Z</dcterms:created>
  <dcterms:modified xsi:type="dcterms:W3CDTF">2023-10-02T14:58:12Z</dcterms:modified>
</cp:coreProperties>
</file>