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861" r:id="rId2"/>
    <p:sldId id="989" r:id="rId3"/>
    <p:sldId id="1260" r:id="rId4"/>
    <p:sldId id="1259" r:id="rId5"/>
    <p:sldId id="1261" r:id="rId6"/>
    <p:sldId id="1124" r:id="rId7"/>
    <p:sldId id="1125" r:id="rId8"/>
    <p:sldId id="1126" r:id="rId9"/>
    <p:sldId id="1103" r:id="rId10"/>
    <p:sldId id="1102" r:id="rId11"/>
    <p:sldId id="1105" r:id="rId12"/>
    <p:sldId id="1209" r:id="rId13"/>
    <p:sldId id="1210" r:id="rId14"/>
    <p:sldId id="1104" r:id="rId15"/>
    <p:sldId id="1212" r:id="rId16"/>
    <p:sldId id="1213" r:id="rId17"/>
    <p:sldId id="1106" r:id="rId18"/>
    <p:sldId id="1233" r:id="rId19"/>
    <p:sldId id="1232" r:id="rId20"/>
    <p:sldId id="1234" r:id="rId21"/>
    <p:sldId id="1235" r:id="rId22"/>
    <p:sldId id="1236" r:id="rId23"/>
    <p:sldId id="1237" r:id="rId24"/>
    <p:sldId id="1107" r:id="rId25"/>
    <p:sldId id="1123" r:id="rId26"/>
    <p:sldId id="1108" r:id="rId27"/>
    <p:sldId id="1111" r:id="rId28"/>
    <p:sldId id="1112" r:id="rId29"/>
    <p:sldId id="1113" r:id="rId30"/>
    <p:sldId id="1115" r:id="rId31"/>
    <p:sldId id="1116" r:id="rId32"/>
    <p:sldId id="111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CC895-7484-45CE-ABA8-8767714213F2}" v="459" dt="2023-10-23T02:46:14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293CC895-7484-45CE-ABA8-8767714213F2}"/>
    <pc:docChg chg="undo redo custSel addSld delSld modSld sldOrd">
      <pc:chgData name="Samson Zhou" userId="be955f33642ecbf5" providerId="LiveId" clId="{293CC895-7484-45CE-ABA8-8767714213F2}" dt="2023-10-23T02:46:14.194" v="3323"/>
      <pc:docMkLst>
        <pc:docMk/>
      </pc:docMkLst>
      <pc:sldChg chg="modSp add mod">
        <pc:chgData name="Samson Zhou" userId="be955f33642ecbf5" providerId="LiveId" clId="{293CC895-7484-45CE-ABA8-8767714213F2}" dt="2023-10-23T02:45:56.984" v="3320" actId="403"/>
        <pc:sldMkLst>
          <pc:docMk/>
          <pc:sldMk cId="1917765613" sldId="673"/>
        </pc:sldMkLst>
        <pc:spChg chg="mod">
          <ac:chgData name="Samson Zhou" userId="be955f33642ecbf5" providerId="LiveId" clId="{293CC895-7484-45CE-ABA8-8767714213F2}" dt="2023-10-23T02:09:46.813" v="1983" actId="20577"/>
          <ac:spMkLst>
            <pc:docMk/>
            <pc:sldMk cId="1917765613" sldId="673"/>
            <ac:spMk id="2" creationId="{B17419AC-DCE6-4371-8DE2-D617E99D653D}"/>
          </ac:spMkLst>
        </pc:spChg>
        <pc:spChg chg="mod">
          <ac:chgData name="Samson Zhou" userId="be955f33642ecbf5" providerId="LiveId" clId="{293CC895-7484-45CE-ABA8-8767714213F2}" dt="2023-10-23T02:45:56.984" v="3320" actId="403"/>
          <ac:spMkLst>
            <pc:docMk/>
            <pc:sldMk cId="1917765613" sldId="673"/>
            <ac:spMk id="5" creationId="{46EDD9D9-1338-4BC5-9D28-964A84C143C2}"/>
          </ac:spMkLst>
        </pc:spChg>
      </pc:sldChg>
      <pc:sldChg chg="modSp add mod">
        <pc:chgData name="Samson Zhou" userId="be955f33642ecbf5" providerId="LiveId" clId="{293CC895-7484-45CE-ABA8-8767714213F2}" dt="2023-10-23T01:37:45.757" v="876" actId="20577"/>
        <pc:sldMkLst>
          <pc:docMk/>
          <pc:sldMk cId="767702035" sldId="731"/>
        </pc:sldMkLst>
        <pc:spChg chg="mod">
          <ac:chgData name="Samson Zhou" userId="be955f33642ecbf5" providerId="LiveId" clId="{293CC895-7484-45CE-ABA8-8767714213F2}" dt="2023-10-23T01:37:45.757" v="876" actId="20577"/>
          <ac:spMkLst>
            <pc:docMk/>
            <pc:sldMk cId="767702035" sldId="731"/>
            <ac:spMk id="2" creationId="{B17419AC-DCE6-4371-8DE2-D617E99D653D}"/>
          </ac:spMkLst>
        </pc:spChg>
      </pc:sldChg>
      <pc:sldChg chg="add">
        <pc:chgData name="Samson Zhou" userId="be955f33642ecbf5" providerId="LiveId" clId="{293CC895-7484-45CE-ABA8-8767714213F2}" dt="2023-10-22T21:42:09.861" v="0"/>
        <pc:sldMkLst>
          <pc:docMk/>
          <pc:sldMk cId="2879612233" sldId="732"/>
        </pc:sldMkLst>
      </pc:sldChg>
      <pc:sldChg chg="add">
        <pc:chgData name="Samson Zhou" userId="be955f33642ecbf5" providerId="LiveId" clId="{293CC895-7484-45CE-ABA8-8767714213F2}" dt="2023-10-22T21:42:09.861" v="0"/>
        <pc:sldMkLst>
          <pc:docMk/>
          <pc:sldMk cId="1311410890" sldId="733"/>
        </pc:sldMkLst>
      </pc:sldChg>
      <pc:sldChg chg="add ord">
        <pc:chgData name="Samson Zhou" userId="be955f33642ecbf5" providerId="LiveId" clId="{293CC895-7484-45CE-ABA8-8767714213F2}" dt="2023-10-23T01:04:00.694" v="478"/>
        <pc:sldMkLst>
          <pc:docMk/>
          <pc:sldMk cId="1084695107" sldId="735"/>
        </pc:sldMkLst>
      </pc:sldChg>
      <pc:sldChg chg="add del">
        <pc:chgData name="Samson Zhou" userId="be955f33642ecbf5" providerId="LiveId" clId="{293CC895-7484-45CE-ABA8-8767714213F2}" dt="2023-10-22T23:07:34.496" v="2"/>
        <pc:sldMkLst>
          <pc:docMk/>
          <pc:sldMk cId="166791572" sldId="1240"/>
        </pc:sldMkLst>
      </pc:sldChg>
      <pc:sldChg chg="addSp delSp modSp add mod">
        <pc:chgData name="Samson Zhou" userId="be955f33642ecbf5" providerId="LiveId" clId="{293CC895-7484-45CE-ABA8-8767714213F2}" dt="2023-10-23T01:05:33.565" v="535" actId="14100"/>
        <pc:sldMkLst>
          <pc:docMk/>
          <pc:sldMk cId="2541964500" sldId="1240"/>
        </pc:sldMkLst>
        <pc:spChg chg="mod">
          <ac:chgData name="Samson Zhou" userId="be955f33642ecbf5" providerId="LiveId" clId="{293CC895-7484-45CE-ABA8-8767714213F2}" dt="2023-10-23T00:59:12.728" v="213" actId="1076"/>
          <ac:spMkLst>
            <pc:docMk/>
            <pc:sldMk cId="2541964500" sldId="1240"/>
            <ac:spMk id="2" creationId="{6D984B7A-8516-47FC-9176-8158CF0B5C45}"/>
          </ac:spMkLst>
        </pc:spChg>
        <pc:spChg chg="mod">
          <ac:chgData name="Samson Zhou" userId="be955f33642ecbf5" providerId="LiveId" clId="{293CC895-7484-45CE-ABA8-8767714213F2}" dt="2023-10-23T01:03:28.063" v="476" actId="20577"/>
          <ac:spMkLst>
            <pc:docMk/>
            <pc:sldMk cId="2541964500" sldId="1240"/>
            <ac:spMk id="3" creationId="{15255D49-9D60-44DD-910D-2EBD0529DEC9}"/>
          </ac:spMkLst>
        </pc:spChg>
        <pc:spChg chg="add mod">
          <ac:chgData name="Samson Zhou" userId="be955f33642ecbf5" providerId="LiveId" clId="{293CC895-7484-45CE-ABA8-8767714213F2}" dt="2023-10-23T01:05:24.612" v="525" actId="1076"/>
          <ac:spMkLst>
            <pc:docMk/>
            <pc:sldMk cId="2541964500" sldId="1240"/>
            <ac:spMk id="7" creationId="{EF37C412-E016-188D-C53E-3744A9CE2ECD}"/>
          </ac:spMkLst>
        </pc:spChg>
        <pc:spChg chg="add mod">
          <ac:chgData name="Samson Zhou" userId="be955f33642ecbf5" providerId="LiveId" clId="{293CC895-7484-45CE-ABA8-8767714213F2}" dt="2023-10-23T01:05:33.565" v="535" actId="14100"/>
          <ac:spMkLst>
            <pc:docMk/>
            <pc:sldMk cId="2541964500" sldId="1240"/>
            <ac:spMk id="8" creationId="{2145379F-2887-798A-9376-ED41968A029E}"/>
          </ac:spMkLst>
        </pc:spChg>
        <pc:picChg chg="add del mod">
          <ac:chgData name="Samson Zhou" userId="be955f33642ecbf5" providerId="LiveId" clId="{293CC895-7484-45CE-ABA8-8767714213F2}" dt="2023-10-23T00:59:13.713" v="214"/>
          <ac:picMkLst>
            <pc:docMk/>
            <pc:sldMk cId="2541964500" sldId="1240"/>
            <ac:picMk id="1026" creationId="{C84B7C14-53DA-10E6-00FF-A09FEDF6B0D2}"/>
          </ac:picMkLst>
        </pc:picChg>
        <pc:picChg chg="add mod">
          <ac:chgData name="Samson Zhou" userId="be955f33642ecbf5" providerId="LiveId" clId="{293CC895-7484-45CE-ABA8-8767714213F2}" dt="2023-10-23T00:59:18.745" v="216" actId="1076"/>
          <ac:picMkLst>
            <pc:docMk/>
            <pc:sldMk cId="2541964500" sldId="1240"/>
            <ac:picMk id="1028" creationId="{CED05864-259D-7712-1D15-03813D33DA14}"/>
          </ac:picMkLst>
        </pc:picChg>
        <pc:picChg chg="add mod">
          <ac:chgData name="Samson Zhou" userId="be955f33642ecbf5" providerId="LiveId" clId="{293CC895-7484-45CE-ABA8-8767714213F2}" dt="2023-10-23T01:00:28.532" v="238" actId="1076"/>
          <ac:picMkLst>
            <pc:docMk/>
            <pc:sldMk cId="2541964500" sldId="1240"/>
            <ac:picMk id="1030" creationId="{D812CC9F-9DBD-1C79-9C08-FCF0F92EC35A}"/>
          </ac:picMkLst>
        </pc:picChg>
        <pc:cxnChg chg="add mod">
          <ac:chgData name="Samson Zhou" userId="be955f33642ecbf5" providerId="LiveId" clId="{293CC895-7484-45CE-ABA8-8767714213F2}" dt="2023-10-23T01:00:08.156" v="235" actId="208"/>
          <ac:cxnSpMkLst>
            <pc:docMk/>
            <pc:sldMk cId="2541964500" sldId="1240"/>
            <ac:cxnSpMk id="5" creationId="{1B4B03DF-E90A-F1F2-3701-2C4AAB6286AD}"/>
          </ac:cxnSpMkLst>
        </pc:cxnChg>
      </pc:sldChg>
      <pc:sldChg chg="addSp delSp modSp add mod">
        <pc:chgData name="Samson Zhou" userId="be955f33642ecbf5" providerId="LiveId" clId="{293CC895-7484-45CE-ABA8-8767714213F2}" dt="2023-10-23T01:06:06.034" v="574" actId="122"/>
        <pc:sldMkLst>
          <pc:docMk/>
          <pc:sldMk cId="3235633650" sldId="1241"/>
        </pc:sldMkLst>
        <pc:spChg chg="mod">
          <ac:chgData name="Samson Zhou" userId="be955f33642ecbf5" providerId="LiveId" clId="{293CC895-7484-45CE-ABA8-8767714213F2}" dt="2023-10-23T01:05:06.233" v="501" actId="20577"/>
          <ac:spMkLst>
            <pc:docMk/>
            <pc:sldMk cId="3235633650" sldId="1241"/>
            <ac:spMk id="2" creationId="{6D984B7A-8516-47FC-9176-8158CF0B5C45}"/>
          </ac:spMkLst>
        </pc:spChg>
        <pc:spChg chg="del">
          <ac:chgData name="Samson Zhou" userId="be955f33642ecbf5" providerId="LiveId" clId="{293CC895-7484-45CE-ABA8-8767714213F2}" dt="2023-10-23T01:04:42.174" v="480" actId="478"/>
          <ac:spMkLst>
            <pc:docMk/>
            <pc:sldMk cId="3235633650" sldId="1241"/>
            <ac:spMk id="3" creationId="{15255D49-9D60-44DD-910D-2EBD0529DEC9}"/>
          </ac:spMkLst>
        </pc:spChg>
        <pc:spChg chg="add del mod">
          <ac:chgData name="Samson Zhou" userId="be955f33642ecbf5" providerId="LiveId" clId="{293CC895-7484-45CE-ABA8-8767714213F2}" dt="2023-10-23T01:04:46.651" v="481" actId="478"/>
          <ac:spMkLst>
            <pc:docMk/>
            <pc:sldMk cId="3235633650" sldId="1241"/>
            <ac:spMk id="6" creationId="{A7E5A78D-E6F8-2CC0-F753-7CF75E98178C}"/>
          </ac:spMkLst>
        </pc:spChg>
        <pc:spChg chg="add mod">
          <ac:chgData name="Samson Zhou" userId="be955f33642ecbf5" providerId="LiveId" clId="{293CC895-7484-45CE-ABA8-8767714213F2}" dt="2023-10-23T01:05:39.879" v="536"/>
          <ac:spMkLst>
            <pc:docMk/>
            <pc:sldMk cId="3235633650" sldId="1241"/>
            <ac:spMk id="7" creationId="{F8922131-281F-FEC9-2CC9-91D4A1E18503}"/>
          </ac:spMkLst>
        </pc:spChg>
        <pc:spChg chg="add mod">
          <ac:chgData name="Samson Zhou" userId="be955f33642ecbf5" providerId="LiveId" clId="{293CC895-7484-45CE-ABA8-8767714213F2}" dt="2023-10-23T01:05:47.121" v="538" actId="1076"/>
          <ac:spMkLst>
            <pc:docMk/>
            <pc:sldMk cId="3235633650" sldId="1241"/>
            <ac:spMk id="8" creationId="{EA091E9F-0F3B-BA8F-886A-C15B8B5E517A}"/>
          </ac:spMkLst>
        </pc:spChg>
        <pc:spChg chg="add mod">
          <ac:chgData name="Samson Zhou" userId="be955f33642ecbf5" providerId="LiveId" clId="{293CC895-7484-45CE-ABA8-8767714213F2}" dt="2023-10-23T01:06:06.034" v="574" actId="122"/>
          <ac:spMkLst>
            <pc:docMk/>
            <pc:sldMk cId="3235633650" sldId="1241"/>
            <ac:spMk id="9" creationId="{DD1AAF6E-D1D0-0C09-3F04-1C98A7E5AC7E}"/>
          </ac:spMkLst>
        </pc:spChg>
        <pc:picChg chg="mod">
          <ac:chgData name="Samson Zhou" userId="be955f33642ecbf5" providerId="LiveId" clId="{293CC895-7484-45CE-ABA8-8767714213F2}" dt="2023-10-23T01:04:58.785" v="488" actId="1076"/>
          <ac:picMkLst>
            <pc:docMk/>
            <pc:sldMk cId="3235633650" sldId="1241"/>
            <ac:picMk id="1030" creationId="{D812CC9F-9DBD-1C79-9C08-FCF0F92EC35A}"/>
          </ac:picMkLst>
        </pc:picChg>
        <pc:picChg chg="add mod">
          <ac:chgData name="Samson Zhou" userId="be955f33642ecbf5" providerId="LiveId" clId="{293CC895-7484-45CE-ABA8-8767714213F2}" dt="2023-10-23T01:04:57.252" v="487" actId="1076"/>
          <ac:picMkLst>
            <pc:docMk/>
            <pc:sldMk cId="3235633650" sldId="1241"/>
            <ac:picMk id="2050" creationId="{D991DB60-8523-169B-65C5-7A87C5C7DDD5}"/>
          </ac:picMkLst>
        </pc:picChg>
      </pc:sldChg>
      <pc:sldChg chg="addSp delSp modSp add mod">
        <pc:chgData name="Samson Zhou" userId="be955f33642ecbf5" providerId="LiveId" clId="{293CC895-7484-45CE-ABA8-8767714213F2}" dt="2023-10-23T01:13:17.051" v="597" actId="1076"/>
        <pc:sldMkLst>
          <pc:docMk/>
          <pc:sldMk cId="3110923529" sldId="1242"/>
        </pc:sldMkLst>
        <pc:spChg chg="add del mod">
          <ac:chgData name="Samson Zhou" userId="be955f33642ecbf5" providerId="LiveId" clId="{293CC895-7484-45CE-ABA8-8767714213F2}" dt="2023-10-23T01:13:11.811" v="594"/>
          <ac:spMkLst>
            <pc:docMk/>
            <pc:sldMk cId="3110923529" sldId="1242"/>
            <ac:spMk id="2" creationId="{B17419AC-DCE6-4371-8DE2-D617E99D653D}"/>
          </ac:spMkLst>
        </pc:spChg>
        <pc:spChg chg="add del mod">
          <ac:chgData name="Samson Zhou" userId="be955f33642ecbf5" providerId="LiveId" clId="{293CC895-7484-45CE-ABA8-8767714213F2}" dt="2023-10-23T01:13:06.640" v="593" actId="478"/>
          <ac:spMkLst>
            <pc:docMk/>
            <pc:sldMk cId="3110923529" sldId="1242"/>
            <ac:spMk id="6" creationId="{D6B91CC4-BE95-BB40-CF32-068742E22305}"/>
          </ac:spMkLst>
        </pc:spChg>
        <pc:graphicFrameChg chg="del modGraphic">
          <ac:chgData name="Samson Zhou" userId="be955f33642ecbf5" providerId="LiveId" clId="{293CC895-7484-45CE-ABA8-8767714213F2}" dt="2023-10-23T01:11:57.765" v="578" actId="478"/>
          <ac:graphicFrameMkLst>
            <pc:docMk/>
            <pc:sldMk cId="3110923529" sldId="1242"/>
            <ac:graphicFrameMk id="9" creationId="{B198B0E2-CBC6-C01F-7384-E129C7BC245B}"/>
          </ac:graphicFrameMkLst>
        </pc:graphicFrameChg>
        <pc:picChg chg="add mod">
          <ac:chgData name="Samson Zhou" userId="be955f33642ecbf5" providerId="LiveId" clId="{293CC895-7484-45CE-ABA8-8767714213F2}" dt="2023-10-23T01:13:17.051" v="597" actId="1076"/>
          <ac:picMkLst>
            <pc:docMk/>
            <pc:sldMk cId="3110923529" sldId="1242"/>
            <ac:picMk id="4" creationId="{7740AA24-C4C9-418B-EE87-BA36D1B9962C}"/>
          </ac:picMkLst>
        </pc:picChg>
      </pc:sldChg>
      <pc:sldChg chg="addSp delSp modSp add mod">
        <pc:chgData name="Samson Zhou" userId="be955f33642ecbf5" providerId="LiveId" clId="{293CC895-7484-45CE-ABA8-8767714213F2}" dt="2023-10-23T01:14:50.968" v="648" actId="1076"/>
        <pc:sldMkLst>
          <pc:docMk/>
          <pc:sldMk cId="1719255936" sldId="1243"/>
        </pc:sldMkLst>
        <pc:spChg chg="del mod">
          <ac:chgData name="Samson Zhou" userId="be955f33642ecbf5" providerId="LiveId" clId="{293CC895-7484-45CE-ABA8-8767714213F2}" dt="2023-10-23T01:14:16.214" v="602" actId="478"/>
          <ac:spMkLst>
            <pc:docMk/>
            <pc:sldMk cId="1719255936" sldId="1243"/>
            <ac:spMk id="2" creationId="{B17419AC-DCE6-4371-8DE2-D617E99D653D}"/>
          </ac:spMkLst>
        </pc:spChg>
        <pc:spChg chg="add del mod">
          <ac:chgData name="Samson Zhou" userId="be955f33642ecbf5" providerId="LiveId" clId="{293CC895-7484-45CE-ABA8-8767714213F2}" dt="2023-10-23T01:14:17.879" v="603" actId="478"/>
          <ac:spMkLst>
            <pc:docMk/>
            <pc:sldMk cId="1719255936" sldId="1243"/>
            <ac:spMk id="7" creationId="{FBE3113B-8278-5AC0-5BD0-AEE8619391E1}"/>
          </ac:spMkLst>
        </pc:spChg>
        <pc:spChg chg="add mod">
          <ac:chgData name="Samson Zhou" userId="be955f33642ecbf5" providerId="LiveId" clId="{293CC895-7484-45CE-ABA8-8767714213F2}" dt="2023-10-23T01:14:50.968" v="648" actId="1076"/>
          <ac:spMkLst>
            <pc:docMk/>
            <pc:sldMk cId="1719255936" sldId="1243"/>
            <ac:spMk id="8" creationId="{EA8D862B-7DDA-0C44-F348-BD384EA2ACEF}"/>
          </ac:spMkLst>
        </pc:spChg>
        <pc:picChg chg="del">
          <ac:chgData name="Samson Zhou" userId="be955f33642ecbf5" providerId="LiveId" clId="{293CC895-7484-45CE-ABA8-8767714213F2}" dt="2023-10-23T01:14:07.865" v="600" actId="478"/>
          <ac:picMkLst>
            <pc:docMk/>
            <pc:sldMk cId="1719255936" sldId="1243"/>
            <ac:picMk id="4" creationId="{7740AA24-C4C9-418B-EE87-BA36D1B9962C}"/>
          </ac:picMkLst>
        </pc:picChg>
        <pc:picChg chg="add">
          <ac:chgData name="Samson Zhou" userId="be955f33642ecbf5" providerId="LiveId" clId="{293CC895-7484-45CE-ABA8-8767714213F2}" dt="2023-10-23T01:14:08.336" v="601" actId="22"/>
          <ac:picMkLst>
            <pc:docMk/>
            <pc:sldMk cId="1719255936" sldId="1243"/>
            <ac:picMk id="5" creationId="{F4116BC6-7A44-F137-E79C-38C98331A931}"/>
          </ac:picMkLst>
        </pc:picChg>
      </pc:sldChg>
      <pc:sldChg chg="modSp add del mod">
        <pc:chgData name="Samson Zhou" userId="be955f33642ecbf5" providerId="LiveId" clId="{293CC895-7484-45CE-ABA8-8767714213F2}" dt="2023-10-23T01:28:11.406" v="673" actId="47"/>
        <pc:sldMkLst>
          <pc:docMk/>
          <pc:sldMk cId="3755697699" sldId="1244"/>
        </pc:sldMkLst>
        <pc:spChg chg="mod">
          <ac:chgData name="Samson Zhou" userId="be955f33642ecbf5" providerId="LiveId" clId="{293CC895-7484-45CE-ABA8-8767714213F2}" dt="2023-10-23T01:26:54.081" v="670" actId="20577"/>
          <ac:spMkLst>
            <pc:docMk/>
            <pc:sldMk cId="3755697699" sldId="1244"/>
            <ac:spMk id="2" creationId="{B17419AC-DCE6-4371-8DE2-D617E99D653D}"/>
          </ac:spMkLst>
        </pc:spChg>
      </pc:sldChg>
      <pc:sldChg chg="modSp add mod">
        <pc:chgData name="Samson Zhou" userId="be955f33642ecbf5" providerId="LiveId" clId="{293CC895-7484-45CE-ABA8-8767714213F2}" dt="2023-10-23T01:36:54.991" v="855" actId="20577"/>
        <pc:sldMkLst>
          <pc:docMk/>
          <pc:sldMk cId="2122624363" sldId="1245"/>
        </pc:sldMkLst>
        <pc:spChg chg="mod">
          <ac:chgData name="Samson Zhou" userId="be955f33642ecbf5" providerId="LiveId" clId="{293CC895-7484-45CE-ABA8-8767714213F2}" dt="2023-10-23T01:28:10.187" v="672"/>
          <ac:spMkLst>
            <pc:docMk/>
            <pc:sldMk cId="2122624363" sldId="1245"/>
            <ac:spMk id="2" creationId="{6D984B7A-8516-47FC-9176-8158CF0B5C45}"/>
          </ac:spMkLst>
        </pc:spChg>
        <pc:spChg chg="mod">
          <ac:chgData name="Samson Zhou" userId="be955f33642ecbf5" providerId="LiveId" clId="{293CC895-7484-45CE-ABA8-8767714213F2}" dt="2023-10-23T01:36:54.991" v="855" actId="20577"/>
          <ac:spMkLst>
            <pc:docMk/>
            <pc:sldMk cId="2122624363" sldId="1245"/>
            <ac:spMk id="3" creationId="{15255D49-9D60-44DD-910D-2EBD0529DEC9}"/>
          </ac:spMkLst>
        </pc:spChg>
      </pc:sldChg>
      <pc:sldChg chg="add del">
        <pc:chgData name="Samson Zhou" userId="be955f33642ecbf5" providerId="LiveId" clId="{293CC895-7484-45CE-ABA8-8767714213F2}" dt="2023-10-23T01:39:39.980" v="880"/>
        <pc:sldMkLst>
          <pc:docMk/>
          <pc:sldMk cId="1957748961" sldId="1246"/>
        </pc:sldMkLst>
      </pc:sldChg>
      <pc:sldChg chg="addSp delSp modSp add mod">
        <pc:chgData name="Samson Zhou" userId="be955f33642ecbf5" providerId="LiveId" clId="{293CC895-7484-45CE-ABA8-8767714213F2}" dt="2023-10-23T01:41:21.856" v="913" actId="1076"/>
        <pc:sldMkLst>
          <pc:docMk/>
          <pc:sldMk cId="2389143197" sldId="1246"/>
        </pc:sldMkLst>
        <pc:spChg chg="mod">
          <ac:chgData name="Samson Zhou" userId="be955f33642ecbf5" providerId="LiveId" clId="{293CC895-7484-45CE-ABA8-8767714213F2}" dt="2023-10-23T01:41:21.856" v="913" actId="1076"/>
          <ac:spMkLst>
            <pc:docMk/>
            <pc:sldMk cId="2389143197" sldId="1246"/>
            <ac:spMk id="8" creationId="{EA8D862B-7DDA-0C44-F348-BD384EA2ACEF}"/>
          </ac:spMkLst>
        </pc:spChg>
        <pc:picChg chg="add mod ord">
          <ac:chgData name="Samson Zhou" userId="be955f33642ecbf5" providerId="LiveId" clId="{293CC895-7484-45CE-ABA8-8767714213F2}" dt="2023-10-23T01:41:13.571" v="909" actId="1076"/>
          <ac:picMkLst>
            <pc:docMk/>
            <pc:sldMk cId="2389143197" sldId="1246"/>
            <ac:picMk id="3" creationId="{4460831B-7C66-A26B-82BF-ACDDD8D645B7}"/>
          </ac:picMkLst>
        </pc:picChg>
        <pc:picChg chg="del">
          <ac:chgData name="Samson Zhou" userId="be955f33642ecbf5" providerId="LiveId" clId="{293CC895-7484-45CE-ABA8-8767714213F2}" dt="2023-10-23T01:39:43.464" v="882" actId="478"/>
          <ac:picMkLst>
            <pc:docMk/>
            <pc:sldMk cId="2389143197" sldId="1246"/>
            <ac:picMk id="5" creationId="{F4116BC6-7A44-F137-E79C-38C98331A931}"/>
          </ac:picMkLst>
        </pc:picChg>
      </pc:sldChg>
      <pc:sldChg chg="add del">
        <pc:chgData name="Samson Zhou" userId="be955f33642ecbf5" providerId="LiveId" clId="{293CC895-7484-45CE-ABA8-8767714213F2}" dt="2023-10-23T01:39:39.466" v="879"/>
        <pc:sldMkLst>
          <pc:docMk/>
          <pc:sldMk cId="2065423922" sldId="1247"/>
        </pc:sldMkLst>
      </pc:sldChg>
      <pc:sldChg chg="addSp delSp modSp add mod">
        <pc:chgData name="Samson Zhou" userId="be955f33642ecbf5" providerId="LiveId" clId="{293CC895-7484-45CE-ABA8-8767714213F2}" dt="2023-10-23T01:52:38.047" v="1255" actId="20577"/>
        <pc:sldMkLst>
          <pc:docMk/>
          <pc:sldMk cId="2152371836" sldId="1247"/>
        </pc:sldMkLst>
        <pc:spChg chg="add mod">
          <ac:chgData name="Samson Zhou" userId="be955f33642ecbf5" providerId="LiveId" clId="{293CC895-7484-45CE-ABA8-8767714213F2}" dt="2023-10-23T01:43:23.594" v="1047" actId="20577"/>
          <ac:spMkLst>
            <pc:docMk/>
            <pc:sldMk cId="2152371836" sldId="1247"/>
            <ac:spMk id="2" creationId="{AACC8D89-2FD2-37B7-6EF0-6329A9F75CA4}"/>
          </ac:spMkLst>
        </pc:spChg>
        <pc:spChg chg="add mod">
          <ac:chgData name="Samson Zhou" userId="be955f33642ecbf5" providerId="LiveId" clId="{293CC895-7484-45CE-ABA8-8767714213F2}" dt="2023-10-23T01:52:38.047" v="1255" actId="20577"/>
          <ac:spMkLst>
            <pc:docMk/>
            <pc:sldMk cId="2152371836" sldId="1247"/>
            <ac:spMk id="4" creationId="{C619D92C-18DC-C0D1-F761-38BD493BE0F7}"/>
          </ac:spMkLst>
        </pc:spChg>
        <pc:spChg chg="del">
          <ac:chgData name="Samson Zhou" userId="be955f33642ecbf5" providerId="LiveId" clId="{293CC895-7484-45CE-ABA8-8767714213F2}" dt="2023-10-23T01:52:31.286" v="1253" actId="478"/>
          <ac:spMkLst>
            <pc:docMk/>
            <pc:sldMk cId="2152371836" sldId="1247"/>
            <ac:spMk id="8" creationId="{EA8D862B-7DDA-0C44-F348-BD384EA2ACEF}"/>
          </ac:spMkLst>
        </pc:spChg>
        <pc:picChg chg="del">
          <ac:chgData name="Samson Zhou" userId="be955f33642ecbf5" providerId="LiveId" clId="{293CC895-7484-45CE-ABA8-8767714213F2}" dt="2023-10-23T01:41:43.496" v="915" actId="478"/>
          <ac:picMkLst>
            <pc:docMk/>
            <pc:sldMk cId="2152371836" sldId="1247"/>
            <ac:picMk id="3" creationId="{4460831B-7C66-A26B-82BF-ACDDD8D645B7}"/>
          </ac:picMkLst>
        </pc:picChg>
      </pc:sldChg>
      <pc:sldChg chg="addSp modSp add mod">
        <pc:chgData name="Samson Zhou" userId="be955f33642ecbf5" providerId="LiveId" clId="{293CC895-7484-45CE-ABA8-8767714213F2}" dt="2023-10-23T01:55:59.147" v="1467" actId="14100"/>
        <pc:sldMkLst>
          <pc:docMk/>
          <pc:sldMk cId="2813881852" sldId="1248"/>
        </pc:sldMkLst>
        <pc:spChg chg="mod">
          <ac:chgData name="Samson Zhou" userId="be955f33642ecbf5" providerId="LiveId" clId="{293CC895-7484-45CE-ABA8-8767714213F2}" dt="2023-10-23T01:55:59.147" v="1467" actId="14100"/>
          <ac:spMkLst>
            <pc:docMk/>
            <pc:sldMk cId="2813881852" sldId="1248"/>
            <ac:spMk id="4" creationId="{C619D92C-18DC-C0D1-F761-38BD493BE0F7}"/>
          </ac:spMkLst>
        </pc:spChg>
        <pc:picChg chg="add mod">
          <ac:chgData name="Samson Zhou" userId="be955f33642ecbf5" providerId="LiveId" clId="{293CC895-7484-45CE-ABA8-8767714213F2}" dt="2023-10-23T01:55:54.689" v="1466" actId="1076"/>
          <ac:picMkLst>
            <pc:docMk/>
            <pc:sldMk cId="2813881852" sldId="1248"/>
            <ac:picMk id="3074" creationId="{C6D11688-7449-91CF-A652-90BA26988793}"/>
          </ac:picMkLst>
        </pc:picChg>
      </pc:sldChg>
      <pc:sldChg chg="addSp delSp modSp add mod">
        <pc:chgData name="Samson Zhou" userId="be955f33642ecbf5" providerId="LiveId" clId="{293CC895-7484-45CE-ABA8-8767714213F2}" dt="2023-10-23T02:06:08.497" v="1856" actId="20577"/>
        <pc:sldMkLst>
          <pc:docMk/>
          <pc:sldMk cId="1384182866" sldId="1249"/>
        </pc:sldMkLst>
        <pc:spChg chg="mod">
          <ac:chgData name="Samson Zhou" userId="be955f33642ecbf5" providerId="LiveId" clId="{293CC895-7484-45CE-ABA8-8767714213F2}" dt="2023-10-23T01:57:10.083" v="1475" actId="20577"/>
          <ac:spMkLst>
            <pc:docMk/>
            <pc:sldMk cId="1384182866" sldId="1249"/>
            <ac:spMk id="2" creationId="{AACC8D89-2FD2-37B7-6EF0-6329A9F75CA4}"/>
          </ac:spMkLst>
        </pc:spChg>
        <pc:spChg chg="add del mod">
          <ac:chgData name="Samson Zhou" userId="be955f33642ecbf5" providerId="LiveId" clId="{293CC895-7484-45CE-ABA8-8767714213F2}" dt="2023-10-23T01:57:59.949" v="1481" actId="478"/>
          <ac:spMkLst>
            <pc:docMk/>
            <pc:sldMk cId="1384182866" sldId="1249"/>
            <ac:spMk id="3" creationId="{4FFD1914-93F3-A266-BF13-2E02679E48F0}"/>
          </ac:spMkLst>
        </pc:spChg>
        <pc:spChg chg="mod">
          <ac:chgData name="Samson Zhou" userId="be955f33642ecbf5" providerId="LiveId" clId="{293CC895-7484-45CE-ABA8-8767714213F2}" dt="2023-10-23T02:06:08.497" v="1856" actId="20577"/>
          <ac:spMkLst>
            <pc:docMk/>
            <pc:sldMk cId="1384182866" sldId="1249"/>
            <ac:spMk id="4" creationId="{C619D92C-18DC-C0D1-F761-38BD493BE0F7}"/>
          </ac:spMkLst>
        </pc:spChg>
      </pc:sldChg>
      <pc:sldChg chg="addSp modSp add mod">
        <pc:chgData name="Samson Zhou" userId="be955f33642ecbf5" providerId="LiveId" clId="{293CC895-7484-45CE-ABA8-8767714213F2}" dt="2023-10-23T02:27:00.397" v="2764"/>
        <pc:sldMkLst>
          <pc:docMk/>
          <pc:sldMk cId="3926199168" sldId="1250"/>
        </pc:sldMkLst>
        <pc:spChg chg="mod">
          <ac:chgData name="Samson Zhou" userId="be955f33642ecbf5" providerId="LiveId" clId="{293CC895-7484-45CE-ABA8-8767714213F2}" dt="2023-10-23T02:27:00.397" v="2764"/>
          <ac:spMkLst>
            <pc:docMk/>
            <pc:sldMk cId="3926199168" sldId="1250"/>
            <ac:spMk id="2" creationId="{AACC8D89-2FD2-37B7-6EF0-6329A9F75CA4}"/>
          </ac:spMkLst>
        </pc:spChg>
        <pc:spChg chg="mod">
          <ac:chgData name="Samson Zhou" userId="be955f33642ecbf5" providerId="LiveId" clId="{293CC895-7484-45CE-ABA8-8767714213F2}" dt="2023-10-23T02:15:44.189" v="2076"/>
          <ac:spMkLst>
            <pc:docMk/>
            <pc:sldMk cId="3926199168" sldId="1250"/>
            <ac:spMk id="4" creationId="{C619D92C-18DC-C0D1-F761-38BD493BE0F7}"/>
          </ac:spMkLst>
        </pc:spChg>
        <pc:spChg chg="add mod">
          <ac:chgData name="Samson Zhou" userId="be955f33642ecbf5" providerId="LiveId" clId="{293CC895-7484-45CE-ABA8-8767714213F2}" dt="2023-10-23T02:11:21.192" v="1990" actId="1076"/>
          <ac:spMkLst>
            <pc:docMk/>
            <pc:sldMk cId="3926199168" sldId="1250"/>
            <ac:spMk id="6" creationId="{48720A39-8202-BAA2-86C5-27B610A1AEA2}"/>
          </ac:spMkLst>
        </pc:spChg>
        <pc:spChg chg="add mod">
          <ac:chgData name="Samson Zhou" userId="be955f33642ecbf5" providerId="LiveId" clId="{293CC895-7484-45CE-ABA8-8767714213F2}" dt="2023-10-23T02:12:44.146" v="2002" actId="1076"/>
          <ac:spMkLst>
            <pc:docMk/>
            <pc:sldMk cId="3926199168" sldId="1250"/>
            <ac:spMk id="10" creationId="{4C821512-0E77-53B7-4875-D7FFEFFA440D}"/>
          </ac:spMkLst>
        </pc:spChg>
        <pc:spChg chg="add mod">
          <ac:chgData name="Samson Zhou" userId="be955f33642ecbf5" providerId="LiveId" clId="{293CC895-7484-45CE-ABA8-8767714213F2}" dt="2023-10-23T02:16:13.327" v="2141" actId="122"/>
          <ac:spMkLst>
            <pc:docMk/>
            <pc:sldMk cId="3926199168" sldId="1250"/>
            <ac:spMk id="11" creationId="{53F142D7-E8C2-2639-4765-A17F602D7C0F}"/>
          </ac:spMkLst>
        </pc:spChg>
        <pc:spChg chg="add mod">
          <ac:chgData name="Samson Zhou" userId="be955f33642ecbf5" providerId="LiveId" clId="{293CC895-7484-45CE-ABA8-8767714213F2}" dt="2023-10-23T02:15:46.149" v="2078" actId="207"/>
          <ac:spMkLst>
            <pc:docMk/>
            <pc:sldMk cId="3926199168" sldId="1250"/>
            <ac:spMk id="12" creationId="{6DB1A4E2-ECE5-595B-D6EF-A7824D06C509}"/>
          </ac:spMkLst>
        </pc:spChg>
        <pc:spChg chg="add mod">
          <ac:chgData name="Samson Zhou" userId="be955f33642ecbf5" providerId="LiveId" clId="{293CC895-7484-45CE-ABA8-8767714213F2}" dt="2023-10-23T02:16:06.660" v="2124" actId="207"/>
          <ac:spMkLst>
            <pc:docMk/>
            <pc:sldMk cId="3926199168" sldId="1250"/>
            <ac:spMk id="14" creationId="{3ACD9693-02FA-847F-82F8-B4F33B03A214}"/>
          </ac:spMkLst>
        </pc:spChg>
        <pc:picChg chg="add mod">
          <ac:chgData name="Samson Zhou" userId="be955f33642ecbf5" providerId="LiveId" clId="{293CC895-7484-45CE-ABA8-8767714213F2}" dt="2023-10-23T02:09:53.825" v="1986" actId="1076"/>
          <ac:picMkLst>
            <pc:docMk/>
            <pc:sldMk cId="3926199168" sldId="1250"/>
            <ac:picMk id="3" creationId="{D1A7C6AB-DED1-0010-8E15-332D52A0487C}"/>
          </ac:picMkLst>
        </pc:picChg>
        <pc:picChg chg="add mod">
          <ac:chgData name="Samson Zhou" userId="be955f33642ecbf5" providerId="LiveId" clId="{293CC895-7484-45CE-ABA8-8767714213F2}" dt="2023-10-23T02:11:21.192" v="1990" actId="1076"/>
          <ac:picMkLst>
            <pc:docMk/>
            <pc:sldMk cId="3926199168" sldId="1250"/>
            <ac:picMk id="5" creationId="{94C8D25D-6EFA-FE69-F2A8-AA77C1F05999}"/>
          </ac:picMkLst>
        </pc:picChg>
        <pc:picChg chg="add mod">
          <ac:chgData name="Samson Zhou" userId="be955f33642ecbf5" providerId="LiveId" clId="{293CC895-7484-45CE-ABA8-8767714213F2}" dt="2023-10-23T02:12:38.234" v="2001" actId="1076"/>
          <ac:picMkLst>
            <pc:docMk/>
            <pc:sldMk cId="3926199168" sldId="1250"/>
            <ac:picMk id="9" creationId="{D8CF111B-C149-AFF3-93A6-9907F7E88849}"/>
          </ac:picMkLst>
        </pc:picChg>
        <pc:cxnChg chg="add mod">
          <ac:chgData name="Samson Zhou" userId="be955f33642ecbf5" providerId="LiveId" clId="{293CC895-7484-45CE-ABA8-8767714213F2}" dt="2023-10-23T02:11:59.671" v="1994" actId="1582"/>
          <ac:cxnSpMkLst>
            <pc:docMk/>
            <pc:sldMk cId="3926199168" sldId="1250"/>
            <ac:cxnSpMk id="7" creationId="{BFD2025E-F98F-C96D-DE0B-998C46F09906}"/>
          </ac:cxnSpMkLst>
        </pc:cxnChg>
        <pc:cxnChg chg="add mod">
          <ac:chgData name="Samson Zhou" userId="be955f33642ecbf5" providerId="LiveId" clId="{293CC895-7484-45CE-ABA8-8767714213F2}" dt="2023-10-23T02:12:20.689" v="1996" actId="1076"/>
          <ac:cxnSpMkLst>
            <pc:docMk/>
            <pc:sldMk cId="3926199168" sldId="1250"/>
            <ac:cxnSpMk id="8" creationId="{8BE4FC60-D821-060D-417A-77E9592766FB}"/>
          </ac:cxnSpMkLst>
        </pc:cxnChg>
      </pc:sldChg>
      <pc:sldChg chg="modSp add mod ord">
        <pc:chgData name="Samson Zhou" userId="be955f33642ecbf5" providerId="LiveId" clId="{293CC895-7484-45CE-ABA8-8767714213F2}" dt="2023-10-23T02:29:06.522" v="3004" actId="1076"/>
        <pc:sldMkLst>
          <pc:docMk/>
          <pc:sldMk cId="846239150" sldId="1251"/>
        </pc:sldMkLst>
        <pc:spChg chg="mod">
          <ac:chgData name="Samson Zhou" userId="be955f33642ecbf5" providerId="LiveId" clId="{293CC895-7484-45CE-ABA8-8767714213F2}" dt="2023-10-23T02:26:57.078" v="2763" actId="20577"/>
          <ac:spMkLst>
            <pc:docMk/>
            <pc:sldMk cId="846239150" sldId="1251"/>
            <ac:spMk id="2" creationId="{AACC8D89-2FD2-37B7-6EF0-6329A9F75CA4}"/>
          </ac:spMkLst>
        </pc:spChg>
        <pc:spChg chg="mod">
          <ac:chgData name="Samson Zhou" userId="be955f33642ecbf5" providerId="LiveId" clId="{293CC895-7484-45CE-ABA8-8767714213F2}" dt="2023-10-23T02:29:06.522" v="3004" actId="1076"/>
          <ac:spMkLst>
            <pc:docMk/>
            <pc:sldMk cId="846239150" sldId="1251"/>
            <ac:spMk id="4" creationId="{C619D92C-18DC-C0D1-F761-38BD493BE0F7}"/>
          </ac:spMkLst>
        </pc:spChg>
      </pc:sldChg>
      <pc:sldChg chg="addSp delSp modSp add mod">
        <pc:chgData name="Samson Zhou" userId="be955f33642ecbf5" providerId="LiveId" clId="{293CC895-7484-45CE-ABA8-8767714213F2}" dt="2023-10-23T02:27:01.578" v="2765"/>
        <pc:sldMkLst>
          <pc:docMk/>
          <pc:sldMk cId="3666544952" sldId="1252"/>
        </pc:sldMkLst>
        <pc:spChg chg="mod">
          <ac:chgData name="Samson Zhou" userId="be955f33642ecbf5" providerId="LiveId" clId="{293CC895-7484-45CE-ABA8-8767714213F2}" dt="2023-10-23T02:27:01.578" v="2765"/>
          <ac:spMkLst>
            <pc:docMk/>
            <pc:sldMk cId="3666544952" sldId="1252"/>
            <ac:spMk id="2" creationId="{AACC8D89-2FD2-37B7-6EF0-6329A9F75CA4}"/>
          </ac:spMkLst>
        </pc:spChg>
        <pc:spChg chg="mod">
          <ac:chgData name="Samson Zhou" userId="be955f33642ecbf5" providerId="LiveId" clId="{293CC895-7484-45CE-ABA8-8767714213F2}" dt="2023-10-23T02:17:10.611" v="2179" actId="20577"/>
          <ac:spMkLst>
            <pc:docMk/>
            <pc:sldMk cId="3666544952" sldId="1252"/>
            <ac:spMk id="11" creationId="{53F142D7-E8C2-2639-4765-A17F602D7C0F}"/>
          </ac:spMkLst>
        </pc:spChg>
        <pc:spChg chg="mod">
          <ac:chgData name="Samson Zhou" userId="be955f33642ecbf5" providerId="LiveId" clId="{293CC895-7484-45CE-ABA8-8767714213F2}" dt="2023-10-23T02:17:45.405" v="2334" actId="1076"/>
          <ac:spMkLst>
            <pc:docMk/>
            <pc:sldMk cId="3666544952" sldId="1252"/>
            <ac:spMk id="14" creationId="{3ACD9693-02FA-847F-82F8-B4F33B03A214}"/>
          </ac:spMkLst>
        </pc:spChg>
        <pc:picChg chg="del">
          <ac:chgData name="Samson Zhou" userId="be955f33642ecbf5" providerId="LiveId" clId="{293CC895-7484-45CE-ABA8-8767714213F2}" dt="2023-10-23T02:16:35.279" v="2143" actId="478"/>
          <ac:picMkLst>
            <pc:docMk/>
            <pc:sldMk cId="3666544952" sldId="1252"/>
            <ac:picMk id="3" creationId="{D1A7C6AB-DED1-0010-8E15-332D52A0487C}"/>
          </ac:picMkLst>
        </pc:picChg>
        <pc:picChg chg="add mod">
          <ac:chgData name="Samson Zhou" userId="be955f33642ecbf5" providerId="LiveId" clId="{293CC895-7484-45CE-ABA8-8767714213F2}" dt="2023-10-23T02:16:41.132" v="2149" actId="1076"/>
          <ac:picMkLst>
            <pc:docMk/>
            <pc:sldMk cId="3666544952" sldId="1252"/>
            <ac:picMk id="13" creationId="{4B32DE06-B802-AE48-F933-F4EB30204D4C}"/>
          </ac:picMkLst>
        </pc:picChg>
      </pc:sldChg>
      <pc:sldChg chg="add del">
        <pc:chgData name="Samson Zhou" userId="be955f33642ecbf5" providerId="LiveId" clId="{293CC895-7484-45CE-ABA8-8767714213F2}" dt="2023-10-23T02:24:29.473" v="2760" actId="47"/>
        <pc:sldMkLst>
          <pc:docMk/>
          <pc:sldMk cId="568696192" sldId="1253"/>
        </pc:sldMkLst>
      </pc:sldChg>
      <pc:sldChg chg="modSp add mod">
        <pc:chgData name="Samson Zhou" userId="be955f33642ecbf5" providerId="LiveId" clId="{293CC895-7484-45CE-ABA8-8767714213F2}" dt="2023-10-23T02:27:03.270" v="2766"/>
        <pc:sldMkLst>
          <pc:docMk/>
          <pc:sldMk cId="2417131613" sldId="1254"/>
        </pc:sldMkLst>
        <pc:spChg chg="mod">
          <ac:chgData name="Samson Zhou" userId="be955f33642ecbf5" providerId="LiveId" clId="{293CC895-7484-45CE-ABA8-8767714213F2}" dt="2023-10-23T02:27:03.270" v="2766"/>
          <ac:spMkLst>
            <pc:docMk/>
            <pc:sldMk cId="2417131613" sldId="1254"/>
            <ac:spMk id="2" creationId="{AACC8D89-2FD2-37B7-6EF0-6329A9F75CA4}"/>
          </ac:spMkLst>
        </pc:spChg>
        <pc:spChg chg="mod">
          <ac:chgData name="Samson Zhou" userId="be955f33642ecbf5" providerId="LiveId" clId="{293CC895-7484-45CE-ABA8-8767714213F2}" dt="2023-10-23T02:24:26.153" v="2759" actId="207"/>
          <ac:spMkLst>
            <pc:docMk/>
            <pc:sldMk cId="2417131613" sldId="1254"/>
            <ac:spMk id="4" creationId="{C619D92C-18DC-C0D1-F761-38BD493BE0F7}"/>
          </ac:spMkLst>
        </pc:spChg>
      </pc:sldChg>
      <pc:sldChg chg="addSp delSp modSp add mod">
        <pc:chgData name="Samson Zhou" userId="be955f33642ecbf5" providerId="LiveId" clId="{293CC895-7484-45CE-ABA8-8767714213F2}" dt="2023-10-23T02:29:31.891" v="3010" actId="478"/>
        <pc:sldMkLst>
          <pc:docMk/>
          <pc:sldMk cId="3216821491" sldId="1255"/>
        </pc:sldMkLst>
        <pc:spChg chg="mod">
          <ac:chgData name="Samson Zhou" userId="be955f33642ecbf5" providerId="LiveId" clId="{293CC895-7484-45CE-ABA8-8767714213F2}" dt="2023-10-23T02:27:28.251" v="2768" actId="20577"/>
          <ac:spMkLst>
            <pc:docMk/>
            <pc:sldMk cId="3216821491" sldId="1255"/>
            <ac:spMk id="2" creationId="{AACC8D89-2FD2-37B7-6EF0-6329A9F75CA4}"/>
          </ac:spMkLst>
        </pc:spChg>
        <pc:spChg chg="mod">
          <ac:chgData name="Samson Zhou" userId="be955f33642ecbf5" providerId="LiveId" clId="{293CC895-7484-45CE-ABA8-8767714213F2}" dt="2023-10-23T02:28:59.961" v="3002" actId="207"/>
          <ac:spMkLst>
            <pc:docMk/>
            <pc:sldMk cId="3216821491" sldId="1255"/>
            <ac:spMk id="4" creationId="{C619D92C-18DC-C0D1-F761-38BD493BE0F7}"/>
          </ac:spMkLst>
        </pc:spChg>
        <pc:spChg chg="add del mod">
          <ac:chgData name="Samson Zhou" userId="be955f33642ecbf5" providerId="LiveId" clId="{293CC895-7484-45CE-ABA8-8767714213F2}" dt="2023-10-23T02:29:30.878" v="3009" actId="478"/>
          <ac:spMkLst>
            <pc:docMk/>
            <pc:sldMk cId="3216821491" sldId="1255"/>
            <ac:spMk id="6" creationId="{5AAAA2A0-D6E5-1EA4-A422-3A1F5D68E324}"/>
          </ac:spMkLst>
        </pc:spChg>
        <pc:spChg chg="add del mod">
          <ac:chgData name="Samson Zhou" userId="be955f33642ecbf5" providerId="LiveId" clId="{293CC895-7484-45CE-ABA8-8767714213F2}" dt="2023-10-23T02:29:31.891" v="3010" actId="478"/>
          <ac:spMkLst>
            <pc:docMk/>
            <pc:sldMk cId="3216821491" sldId="1255"/>
            <ac:spMk id="9" creationId="{063EA135-831D-0CC7-D92C-3D35C4F7B9DB}"/>
          </ac:spMkLst>
        </pc:spChg>
        <pc:picChg chg="add mod">
          <ac:chgData name="Samson Zhou" userId="be955f33642ecbf5" providerId="LiveId" clId="{293CC895-7484-45CE-ABA8-8767714213F2}" dt="2023-10-23T02:29:12.765" v="3006" actId="1076"/>
          <ac:picMkLst>
            <pc:docMk/>
            <pc:sldMk cId="3216821491" sldId="1255"/>
            <ac:picMk id="3" creationId="{B1BFC1C3-4AB5-D857-4920-9C0F7EB624C3}"/>
          </ac:picMkLst>
        </pc:picChg>
        <pc:picChg chg="add mod">
          <ac:chgData name="Samson Zhou" userId="be955f33642ecbf5" providerId="LiveId" clId="{293CC895-7484-45CE-ABA8-8767714213F2}" dt="2023-10-23T02:29:12.765" v="3006" actId="1076"/>
          <ac:picMkLst>
            <pc:docMk/>
            <pc:sldMk cId="3216821491" sldId="1255"/>
            <ac:picMk id="5" creationId="{0324A769-8455-F55B-9648-BF85B1042D7B}"/>
          </ac:picMkLst>
        </pc:picChg>
        <pc:picChg chg="add mod">
          <ac:chgData name="Samson Zhou" userId="be955f33642ecbf5" providerId="LiveId" clId="{293CC895-7484-45CE-ABA8-8767714213F2}" dt="2023-10-23T02:29:21.779" v="3008" actId="1076"/>
          <ac:picMkLst>
            <pc:docMk/>
            <pc:sldMk cId="3216821491" sldId="1255"/>
            <ac:picMk id="8" creationId="{67A3919E-0481-0479-1DBE-3A43B511E877}"/>
          </ac:picMkLst>
        </pc:picChg>
        <pc:picChg chg="add mod">
          <ac:chgData name="Samson Zhou" userId="be955f33642ecbf5" providerId="LiveId" clId="{293CC895-7484-45CE-ABA8-8767714213F2}" dt="2023-10-23T02:29:21.779" v="3008" actId="1076"/>
          <ac:picMkLst>
            <pc:docMk/>
            <pc:sldMk cId="3216821491" sldId="1255"/>
            <ac:picMk id="11" creationId="{F8EB04F8-B458-2F0D-6331-B354FA1B8E63}"/>
          </ac:picMkLst>
        </pc:picChg>
        <pc:cxnChg chg="add mod">
          <ac:chgData name="Samson Zhou" userId="be955f33642ecbf5" providerId="LiveId" clId="{293CC895-7484-45CE-ABA8-8767714213F2}" dt="2023-10-23T02:29:12.765" v="3006" actId="1076"/>
          <ac:cxnSpMkLst>
            <pc:docMk/>
            <pc:sldMk cId="3216821491" sldId="1255"/>
            <ac:cxnSpMk id="7" creationId="{42CB6717-5C9C-17A3-3797-C1143101E18E}"/>
          </ac:cxnSpMkLst>
        </pc:cxnChg>
        <pc:cxnChg chg="add mod">
          <ac:chgData name="Samson Zhou" userId="be955f33642ecbf5" providerId="LiveId" clId="{293CC895-7484-45CE-ABA8-8767714213F2}" dt="2023-10-23T02:29:21.779" v="3008" actId="1076"/>
          <ac:cxnSpMkLst>
            <pc:docMk/>
            <pc:sldMk cId="3216821491" sldId="1255"/>
            <ac:cxnSpMk id="10" creationId="{49B0EE23-55F8-630F-10E7-C59F644B12ED}"/>
          </ac:cxnSpMkLst>
        </pc:cxnChg>
      </pc:sldChg>
      <pc:sldChg chg="addSp delSp modSp add mod">
        <pc:chgData name="Samson Zhou" userId="be955f33642ecbf5" providerId="LiveId" clId="{293CC895-7484-45CE-ABA8-8767714213F2}" dt="2023-10-23T02:37:09.158" v="3258" actId="20577"/>
        <pc:sldMkLst>
          <pc:docMk/>
          <pc:sldMk cId="749284063" sldId="1256"/>
        </pc:sldMkLst>
        <pc:spChg chg="mod">
          <ac:chgData name="Samson Zhou" userId="be955f33642ecbf5" providerId="LiveId" clId="{293CC895-7484-45CE-ABA8-8767714213F2}" dt="2023-10-23T02:37:09.158" v="3258" actId="20577"/>
          <ac:spMkLst>
            <pc:docMk/>
            <pc:sldMk cId="749284063" sldId="1256"/>
            <ac:spMk id="4" creationId="{C619D92C-18DC-C0D1-F761-38BD493BE0F7}"/>
          </ac:spMkLst>
        </pc:spChg>
        <pc:picChg chg="mod">
          <ac:chgData name="Samson Zhou" userId="be955f33642ecbf5" providerId="LiveId" clId="{293CC895-7484-45CE-ABA8-8767714213F2}" dt="2023-10-23T02:31:36.752" v="3034" actId="1076"/>
          <ac:picMkLst>
            <pc:docMk/>
            <pc:sldMk cId="749284063" sldId="1256"/>
            <ac:picMk id="3" creationId="{B1BFC1C3-4AB5-D857-4920-9C0F7EB624C3}"/>
          </ac:picMkLst>
        </pc:picChg>
        <pc:picChg chg="mod">
          <ac:chgData name="Samson Zhou" userId="be955f33642ecbf5" providerId="LiveId" clId="{293CC895-7484-45CE-ABA8-8767714213F2}" dt="2023-10-23T02:31:42.961" v="3036" actId="1076"/>
          <ac:picMkLst>
            <pc:docMk/>
            <pc:sldMk cId="749284063" sldId="1256"/>
            <ac:picMk id="5" creationId="{0324A769-8455-F55B-9648-BF85B1042D7B}"/>
          </ac:picMkLst>
        </pc:picChg>
        <pc:picChg chg="del">
          <ac:chgData name="Samson Zhou" userId="be955f33642ecbf5" providerId="LiveId" clId="{293CC895-7484-45CE-ABA8-8767714213F2}" dt="2023-10-23T02:31:11.442" v="3029" actId="478"/>
          <ac:picMkLst>
            <pc:docMk/>
            <pc:sldMk cId="749284063" sldId="1256"/>
            <ac:picMk id="8" creationId="{67A3919E-0481-0479-1DBE-3A43B511E877}"/>
          </ac:picMkLst>
        </pc:picChg>
        <pc:picChg chg="mod">
          <ac:chgData name="Samson Zhou" userId="be955f33642ecbf5" providerId="LiveId" clId="{293CC895-7484-45CE-ABA8-8767714213F2}" dt="2023-10-23T02:31:41.371" v="3035" actId="1076"/>
          <ac:picMkLst>
            <pc:docMk/>
            <pc:sldMk cId="749284063" sldId="1256"/>
            <ac:picMk id="11" creationId="{F8EB04F8-B458-2F0D-6331-B354FA1B8E63}"/>
          </ac:picMkLst>
        </pc:picChg>
        <pc:picChg chg="add mod">
          <ac:chgData name="Samson Zhou" userId="be955f33642ecbf5" providerId="LiveId" clId="{293CC895-7484-45CE-ABA8-8767714213F2}" dt="2023-10-23T02:33:28.052" v="3059" actId="1076"/>
          <ac:picMkLst>
            <pc:docMk/>
            <pc:sldMk cId="749284063" sldId="1256"/>
            <ac:picMk id="18" creationId="{AA7B776E-D323-0307-4D9D-B03C926E185F}"/>
          </ac:picMkLst>
        </pc:picChg>
        <pc:picChg chg="add del mod">
          <ac:chgData name="Samson Zhou" userId="be955f33642ecbf5" providerId="LiveId" clId="{293CC895-7484-45CE-ABA8-8767714213F2}" dt="2023-10-23T02:32:52.179" v="3041"/>
          <ac:picMkLst>
            <pc:docMk/>
            <pc:sldMk cId="749284063" sldId="1256"/>
            <ac:picMk id="7170" creationId="{C9FA48C7-C011-F1CD-C6E4-E176C8821CCD}"/>
          </ac:picMkLst>
        </pc:picChg>
        <pc:picChg chg="add mod">
          <ac:chgData name="Samson Zhou" userId="be955f33642ecbf5" providerId="LiveId" clId="{293CC895-7484-45CE-ABA8-8767714213F2}" dt="2023-10-23T02:33:15.600" v="3050" actId="1076"/>
          <ac:picMkLst>
            <pc:docMk/>
            <pc:sldMk cId="749284063" sldId="1256"/>
            <ac:picMk id="7172" creationId="{3E15BA7F-DDD1-DF99-EB49-9D3C7124F5CB}"/>
          </ac:picMkLst>
        </pc:picChg>
        <pc:cxnChg chg="mod">
          <ac:chgData name="Samson Zhou" userId="be955f33642ecbf5" providerId="LiveId" clId="{293CC895-7484-45CE-ABA8-8767714213F2}" dt="2023-10-23T02:31:42.961" v="3036" actId="1076"/>
          <ac:cxnSpMkLst>
            <pc:docMk/>
            <pc:sldMk cId="749284063" sldId="1256"/>
            <ac:cxnSpMk id="7" creationId="{42CB6717-5C9C-17A3-3797-C1143101E18E}"/>
          </ac:cxnSpMkLst>
        </pc:cxnChg>
        <pc:cxnChg chg="mod">
          <ac:chgData name="Samson Zhou" userId="be955f33642ecbf5" providerId="LiveId" clId="{293CC895-7484-45CE-ABA8-8767714213F2}" dt="2023-10-23T02:31:42.961" v="3036" actId="1076"/>
          <ac:cxnSpMkLst>
            <pc:docMk/>
            <pc:sldMk cId="749284063" sldId="1256"/>
            <ac:cxnSpMk id="10" creationId="{49B0EE23-55F8-630F-10E7-C59F644B12ED}"/>
          </ac:cxnSpMkLst>
        </pc:cxnChg>
        <pc:cxnChg chg="add mod">
          <ac:chgData name="Samson Zhou" userId="be955f33642ecbf5" providerId="LiveId" clId="{293CC895-7484-45CE-ABA8-8767714213F2}" dt="2023-10-23T02:33:15.600" v="3050" actId="1076"/>
          <ac:cxnSpMkLst>
            <pc:docMk/>
            <pc:sldMk cId="749284063" sldId="1256"/>
            <ac:cxnSpMk id="15" creationId="{8317A08A-201D-7D6F-7EC9-231E7E8C62A7}"/>
          </ac:cxnSpMkLst>
        </pc:cxnChg>
        <pc:cxnChg chg="add mod">
          <ac:chgData name="Samson Zhou" userId="be955f33642ecbf5" providerId="LiveId" clId="{293CC895-7484-45CE-ABA8-8767714213F2}" dt="2023-10-23T02:33:28.052" v="3059" actId="1076"/>
          <ac:cxnSpMkLst>
            <pc:docMk/>
            <pc:sldMk cId="749284063" sldId="1256"/>
            <ac:cxnSpMk id="29" creationId="{10AD3BE3-4029-6D23-3E88-D9D9F7295244}"/>
          </ac:cxnSpMkLst>
        </pc:cxnChg>
      </pc:sldChg>
      <pc:sldChg chg="addSp delSp modSp add del mod">
        <pc:chgData name="Samson Zhou" userId="be955f33642ecbf5" providerId="LiveId" clId="{293CC895-7484-45CE-ABA8-8767714213F2}" dt="2023-10-23T02:41:57.612" v="3316" actId="47"/>
        <pc:sldMkLst>
          <pc:docMk/>
          <pc:sldMk cId="516991035" sldId="1257"/>
        </pc:sldMkLst>
        <pc:spChg chg="add del mod">
          <ac:chgData name="Samson Zhou" userId="be955f33642ecbf5" providerId="LiveId" clId="{293CC895-7484-45CE-ABA8-8767714213F2}" dt="2023-10-23T02:41:50.626" v="3314" actId="21"/>
          <ac:spMkLst>
            <pc:docMk/>
            <pc:sldMk cId="516991035" sldId="1257"/>
            <ac:spMk id="13" creationId="{319968B5-3505-B9D4-6AE0-38194FBBC035}"/>
          </ac:spMkLst>
        </pc:spChg>
        <pc:spChg chg="add del mod">
          <ac:chgData name="Samson Zhou" userId="be955f33642ecbf5" providerId="LiveId" clId="{293CC895-7484-45CE-ABA8-8767714213F2}" dt="2023-10-23T02:40:25.232" v="3274"/>
          <ac:spMkLst>
            <pc:docMk/>
            <pc:sldMk cId="516991035" sldId="1257"/>
            <ac:spMk id="14" creationId="{CC3B10FE-DC24-3D87-588D-CE1D4117671A}"/>
          </ac:spMkLst>
        </pc:spChg>
        <pc:spChg chg="add del mod">
          <ac:chgData name="Samson Zhou" userId="be955f33642ecbf5" providerId="LiveId" clId="{293CC895-7484-45CE-ABA8-8767714213F2}" dt="2023-10-23T02:41:50.626" v="3314" actId="21"/>
          <ac:spMkLst>
            <pc:docMk/>
            <pc:sldMk cId="516991035" sldId="1257"/>
            <ac:spMk id="16" creationId="{60E35A49-C2CF-DB96-F9D7-04B9BC85CC8E}"/>
          </ac:spMkLst>
        </pc:spChg>
        <pc:spChg chg="add del mod">
          <ac:chgData name="Samson Zhou" userId="be955f33642ecbf5" providerId="LiveId" clId="{293CC895-7484-45CE-ABA8-8767714213F2}" dt="2023-10-23T02:41:50.626" v="3314" actId="21"/>
          <ac:spMkLst>
            <pc:docMk/>
            <pc:sldMk cId="516991035" sldId="1257"/>
            <ac:spMk id="17" creationId="{1A23DF14-1412-1C94-0F16-E05BFEF3A105}"/>
          </ac:spMkLst>
        </pc:spChg>
        <pc:picChg chg="del">
          <ac:chgData name="Samson Zhou" userId="be955f33642ecbf5" providerId="LiveId" clId="{293CC895-7484-45CE-ABA8-8767714213F2}" dt="2023-10-23T02:41:50.626" v="3314" actId="21"/>
          <ac:picMkLst>
            <pc:docMk/>
            <pc:sldMk cId="516991035" sldId="1257"/>
            <ac:picMk id="3" creationId="{B1BFC1C3-4AB5-D857-4920-9C0F7EB624C3}"/>
          </ac:picMkLst>
        </pc:picChg>
        <pc:picChg chg="del">
          <ac:chgData name="Samson Zhou" userId="be955f33642ecbf5" providerId="LiveId" clId="{293CC895-7484-45CE-ABA8-8767714213F2}" dt="2023-10-23T02:41:50.626" v="3314" actId="21"/>
          <ac:picMkLst>
            <pc:docMk/>
            <pc:sldMk cId="516991035" sldId="1257"/>
            <ac:picMk id="5" creationId="{0324A769-8455-F55B-9648-BF85B1042D7B}"/>
          </ac:picMkLst>
        </pc:picChg>
        <pc:picChg chg="add del mod ord">
          <ac:chgData name="Samson Zhou" userId="be955f33642ecbf5" providerId="LiveId" clId="{293CC895-7484-45CE-ABA8-8767714213F2}" dt="2023-10-23T02:41:50.626" v="3314" actId="21"/>
          <ac:picMkLst>
            <pc:docMk/>
            <pc:sldMk cId="516991035" sldId="1257"/>
            <ac:picMk id="8" creationId="{B887702F-B3D9-D985-0F7B-01D5AB889C20}"/>
          </ac:picMkLst>
        </pc:picChg>
        <pc:picChg chg="del">
          <ac:chgData name="Samson Zhou" userId="be955f33642ecbf5" providerId="LiveId" clId="{293CC895-7484-45CE-ABA8-8767714213F2}" dt="2023-10-23T02:41:50.626" v="3314" actId="21"/>
          <ac:picMkLst>
            <pc:docMk/>
            <pc:sldMk cId="516991035" sldId="1257"/>
            <ac:picMk id="11" creationId="{F8EB04F8-B458-2F0D-6331-B354FA1B8E63}"/>
          </ac:picMkLst>
        </pc:picChg>
        <pc:picChg chg="del">
          <ac:chgData name="Samson Zhou" userId="be955f33642ecbf5" providerId="LiveId" clId="{293CC895-7484-45CE-ABA8-8767714213F2}" dt="2023-10-23T02:39:01.573" v="3260" actId="478"/>
          <ac:picMkLst>
            <pc:docMk/>
            <pc:sldMk cId="516991035" sldId="1257"/>
            <ac:picMk id="18" creationId="{AA7B776E-D323-0307-4D9D-B03C926E185F}"/>
          </ac:picMkLst>
        </pc:picChg>
        <pc:picChg chg="del mod">
          <ac:chgData name="Samson Zhou" userId="be955f33642ecbf5" providerId="LiveId" clId="{293CC895-7484-45CE-ABA8-8767714213F2}" dt="2023-10-23T02:41:50.626" v="3314" actId="21"/>
          <ac:picMkLst>
            <pc:docMk/>
            <pc:sldMk cId="516991035" sldId="1257"/>
            <ac:picMk id="7172" creationId="{3E15BA7F-DDD1-DF99-EB49-9D3C7124F5CB}"/>
          </ac:picMkLst>
        </pc:picChg>
        <pc:cxnChg chg="del">
          <ac:chgData name="Samson Zhou" userId="be955f33642ecbf5" providerId="LiveId" clId="{293CC895-7484-45CE-ABA8-8767714213F2}" dt="2023-10-23T02:41:50.626" v="3314" actId="21"/>
          <ac:cxnSpMkLst>
            <pc:docMk/>
            <pc:sldMk cId="516991035" sldId="1257"/>
            <ac:cxnSpMk id="7" creationId="{42CB6717-5C9C-17A3-3797-C1143101E18E}"/>
          </ac:cxnSpMkLst>
        </pc:cxnChg>
        <pc:cxnChg chg="del">
          <ac:chgData name="Samson Zhou" userId="be955f33642ecbf5" providerId="LiveId" clId="{293CC895-7484-45CE-ABA8-8767714213F2}" dt="2023-10-23T02:41:50.626" v="3314" actId="21"/>
          <ac:cxnSpMkLst>
            <pc:docMk/>
            <pc:sldMk cId="516991035" sldId="1257"/>
            <ac:cxnSpMk id="10" creationId="{49B0EE23-55F8-630F-10E7-C59F644B12ED}"/>
          </ac:cxnSpMkLst>
        </pc:cxnChg>
        <pc:cxnChg chg="del mod">
          <ac:chgData name="Samson Zhou" userId="be955f33642ecbf5" providerId="LiveId" clId="{293CC895-7484-45CE-ABA8-8767714213F2}" dt="2023-10-23T02:41:50.626" v="3314" actId="21"/>
          <ac:cxnSpMkLst>
            <pc:docMk/>
            <pc:sldMk cId="516991035" sldId="1257"/>
            <ac:cxnSpMk id="15" creationId="{8317A08A-201D-7D6F-7EC9-231E7E8C62A7}"/>
          </ac:cxnSpMkLst>
        </pc:cxnChg>
        <pc:cxnChg chg="del mod">
          <ac:chgData name="Samson Zhou" userId="be955f33642ecbf5" providerId="LiveId" clId="{293CC895-7484-45CE-ABA8-8767714213F2}" dt="2023-10-23T02:41:50.626" v="3314" actId="21"/>
          <ac:cxnSpMkLst>
            <pc:docMk/>
            <pc:sldMk cId="516991035" sldId="1257"/>
            <ac:cxnSpMk id="29" creationId="{10AD3BE3-4029-6D23-3E88-D9D9F7295244}"/>
          </ac:cxnSpMkLst>
        </pc:cxnChg>
      </pc:sldChg>
      <pc:sldChg chg="addSp delSp modSp add mod">
        <pc:chgData name="Samson Zhou" userId="be955f33642ecbf5" providerId="LiveId" clId="{293CC895-7484-45CE-ABA8-8767714213F2}" dt="2023-10-23T02:46:14.194" v="3323"/>
        <pc:sldMkLst>
          <pc:docMk/>
          <pc:sldMk cId="1783152872" sldId="1258"/>
        </pc:sldMkLst>
        <pc:spChg chg="del">
          <ac:chgData name="Samson Zhou" userId="be955f33642ecbf5" providerId="LiveId" clId="{293CC895-7484-45CE-ABA8-8767714213F2}" dt="2023-10-23T02:41:46.845" v="3313" actId="478"/>
          <ac:spMkLst>
            <pc:docMk/>
            <pc:sldMk cId="1783152872" sldId="1258"/>
            <ac:spMk id="4" creationId="{D12D7605-326C-B9CF-1D08-12A96ADC35A9}"/>
          </ac:spMkLst>
        </pc:spChg>
        <pc:spChg chg="mod">
          <ac:chgData name="Samson Zhou" userId="be955f33642ecbf5" providerId="LiveId" clId="{293CC895-7484-45CE-ABA8-8767714213F2}" dt="2023-10-23T02:46:14.194" v="3323"/>
          <ac:spMkLst>
            <pc:docMk/>
            <pc:sldMk cId="1783152872" sldId="1258"/>
            <ac:spMk id="5" creationId="{46EDD9D9-1338-4BC5-9D28-964A84C143C2}"/>
          </ac:spMkLst>
        </pc:spChg>
        <pc:spChg chg="add mod">
          <ac:chgData name="Samson Zhou" userId="be955f33642ecbf5" providerId="LiveId" clId="{293CC895-7484-45CE-ABA8-8767714213F2}" dt="2023-10-23T02:41:51.485" v="3315"/>
          <ac:spMkLst>
            <pc:docMk/>
            <pc:sldMk cId="1783152872" sldId="1258"/>
            <ac:spMk id="20" creationId="{7A8536B3-92D8-7120-6172-E8D0FD4F334B}"/>
          </ac:spMkLst>
        </pc:spChg>
        <pc:spChg chg="add mod">
          <ac:chgData name="Samson Zhou" userId="be955f33642ecbf5" providerId="LiveId" clId="{293CC895-7484-45CE-ABA8-8767714213F2}" dt="2023-10-23T02:41:51.485" v="3315"/>
          <ac:spMkLst>
            <pc:docMk/>
            <pc:sldMk cId="1783152872" sldId="1258"/>
            <ac:spMk id="22" creationId="{6430CD2F-DEF9-411B-D4A2-61219862A6DC}"/>
          </ac:spMkLst>
        </pc:spChg>
        <pc:spChg chg="add mod">
          <ac:chgData name="Samson Zhou" userId="be955f33642ecbf5" providerId="LiveId" clId="{293CC895-7484-45CE-ABA8-8767714213F2}" dt="2023-10-23T02:41:51.485" v="3315"/>
          <ac:spMkLst>
            <pc:docMk/>
            <pc:sldMk cId="1783152872" sldId="1258"/>
            <ac:spMk id="23" creationId="{24710D65-B959-CBF4-7588-7EEBA816DD05}"/>
          </ac:spMkLst>
        </pc:spChg>
        <pc:picChg chg="add mod">
          <ac:chgData name="Samson Zhou" userId="be955f33642ecbf5" providerId="LiveId" clId="{293CC895-7484-45CE-ABA8-8767714213F2}" dt="2023-10-23T02:41:51.485" v="3315"/>
          <ac:picMkLst>
            <pc:docMk/>
            <pc:sldMk cId="1783152872" sldId="1258"/>
            <ac:picMk id="3" creationId="{FFB5EAF2-524F-2E80-45D2-940409F5FAAA}"/>
          </ac:picMkLst>
        </pc:picChg>
        <pc:picChg chg="del">
          <ac:chgData name="Samson Zhou" userId="be955f33642ecbf5" providerId="LiveId" clId="{293CC895-7484-45CE-ABA8-8767714213F2}" dt="2023-10-23T02:41:46.845" v="3313" actId="478"/>
          <ac:picMkLst>
            <pc:docMk/>
            <pc:sldMk cId="1783152872" sldId="1258"/>
            <ac:picMk id="7" creationId="{8012F46F-3E33-F607-244B-C989DDF5CF05}"/>
          </ac:picMkLst>
        </pc:picChg>
        <pc:picChg chg="add mod ord">
          <ac:chgData name="Samson Zhou" userId="be955f33642ecbf5" providerId="LiveId" clId="{293CC895-7484-45CE-ABA8-8767714213F2}" dt="2023-10-23T02:46:05.390" v="3322" actId="167"/>
          <ac:picMkLst>
            <pc:docMk/>
            <pc:sldMk cId="1783152872" sldId="1258"/>
            <ac:picMk id="8" creationId="{7BAEBCAF-62A1-DCEC-691F-CC0AE7B0C954}"/>
          </ac:picMkLst>
        </pc:picChg>
        <pc:picChg chg="add mod">
          <ac:chgData name="Samson Zhou" userId="be955f33642ecbf5" providerId="LiveId" clId="{293CC895-7484-45CE-ABA8-8767714213F2}" dt="2023-10-23T02:41:51.485" v="3315"/>
          <ac:picMkLst>
            <pc:docMk/>
            <pc:sldMk cId="1783152872" sldId="1258"/>
            <ac:picMk id="9" creationId="{13218FC4-563E-F871-52BC-3B6203AD6114}"/>
          </ac:picMkLst>
        </pc:picChg>
        <pc:picChg chg="del">
          <ac:chgData name="Samson Zhou" userId="be955f33642ecbf5" providerId="LiveId" clId="{293CC895-7484-45CE-ABA8-8767714213F2}" dt="2023-10-23T02:41:46.845" v="3313" actId="478"/>
          <ac:picMkLst>
            <pc:docMk/>
            <pc:sldMk cId="1783152872" sldId="1258"/>
            <ac:picMk id="10" creationId="{78119EAB-42C0-ACD0-92F7-C5E19438EB07}"/>
          </ac:picMkLst>
        </pc:picChg>
        <pc:picChg chg="del">
          <ac:chgData name="Samson Zhou" userId="be955f33642ecbf5" providerId="LiveId" clId="{293CC895-7484-45CE-ABA8-8767714213F2}" dt="2023-10-23T02:41:46.845" v="3313" actId="478"/>
          <ac:picMkLst>
            <pc:docMk/>
            <pc:sldMk cId="1783152872" sldId="1258"/>
            <ac:picMk id="12" creationId="{BC21EC0E-C239-569F-05AA-0E349989D9B3}"/>
          </ac:picMkLst>
        </pc:picChg>
        <pc:picChg chg="del">
          <ac:chgData name="Samson Zhou" userId="be955f33642ecbf5" providerId="LiveId" clId="{293CC895-7484-45CE-ABA8-8767714213F2}" dt="2023-10-23T02:41:46.845" v="3313" actId="478"/>
          <ac:picMkLst>
            <pc:docMk/>
            <pc:sldMk cId="1783152872" sldId="1258"/>
            <ac:picMk id="13" creationId="{AB4B1481-5582-1114-61C0-C9FA5B082E44}"/>
          </ac:picMkLst>
        </pc:picChg>
        <pc:picChg chg="add mod">
          <ac:chgData name="Samson Zhou" userId="be955f33642ecbf5" providerId="LiveId" clId="{293CC895-7484-45CE-ABA8-8767714213F2}" dt="2023-10-23T02:41:51.485" v="3315"/>
          <ac:picMkLst>
            <pc:docMk/>
            <pc:sldMk cId="1783152872" sldId="1258"/>
            <ac:picMk id="15" creationId="{236D5A8E-CDEB-F478-454D-CFE5512B1DCC}"/>
          </ac:picMkLst>
        </pc:picChg>
        <pc:picChg chg="del">
          <ac:chgData name="Samson Zhou" userId="be955f33642ecbf5" providerId="LiveId" clId="{293CC895-7484-45CE-ABA8-8767714213F2}" dt="2023-10-23T02:41:46.845" v="3313" actId="478"/>
          <ac:picMkLst>
            <pc:docMk/>
            <pc:sldMk cId="1783152872" sldId="1258"/>
            <ac:picMk id="17" creationId="{5F9EDE6D-58FA-1653-F062-0EA7B4853C14}"/>
          </ac:picMkLst>
        </pc:picChg>
        <pc:picChg chg="add mod">
          <ac:chgData name="Samson Zhou" userId="be955f33642ecbf5" providerId="LiveId" clId="{293CC895-7484-45CE-ABA8-8767714213F2}" dt="2023-10-23T02:41:51.485" v="3315"/>
          <ac:picMkLst>
            <pc:docMk/>
            <pc:sldMk cId="1783152872" sldId="1258"/>
            <ac:picMk id="18" creationId="{A373E79A-65EE-EDAB-366C-4C324C5D495E}"/>
          </ac:picMkLst>
        </pc:picChg>
        <pc:picChg chg="del">
          <ac:chgData name="Samson Zhou" userId="be955f33642ecbf5" providerId="LiveId" clId="{293CC895-7484-45CE-ABA8-8767714213F2}" dt="2023-10-23T02:41:46.845" v="3313" actId="478"/>
          <ac:picMkLst>
            <pc:docMk/>
            <pc:sldMk cId="1783152872" sldId="1258"/>
            <ac:picMk id="21" creationId="{BE679284-A918-37F2-95E3-63743A74E421}"/>
          </ac:picMkLst>
        </pc:picChg>
        <pc:cxnChg chg="add mod">
          <ac:chgData name="Samson Zhou" userId="be955f33642ecbf5" providerId="LiveId" clId="{293CC895-7484-45CE-ABA8-8767714213F2}" dt="2023-10-23T02:41:51.485" v="3315"/>
          <ac:cxnSpMkLst>
            <pc:docMk/>
            <pc:sldMk cId="1783152872" sldId="1258"/>
            <ac:cxnSpMk id="11" creationId="{F4728454-93D1-85FC-19BD-305830767AF3}"/>
          </ac:cxnSpMkLst>
        </pc:cxnChg>
        <pc:cxnChg chg="add mod">
          <ac:chgData name="Samson Zhou" userId="be955f33642ecbf5" providerId="LiveId" clId="{293CC895-7484-45CE-ABA8-8767714213F2}" dt="2023-10-23T02:41:51.485" v="3315"/>
          <ac:cxnSpMkLst>
            <pc:docMk/>
            <pc:sldMk cId="1783152872" sldId="1258"/>
            <ac:cxnSpMk id="14" creationId="{859E571E-3AD0-2F00-BE8D-F0C39DBA763B}"/>
          </ac:cxnSpMkLst>
        </pc:cxnChg>
        <pc:cxnChg chg="add mod">
          <ac:chgData name="Samson Zhou" userId="be955f33642ecbf5" providerId="LiveId" clId="{293CC895-7484-45CE-ABA8-8767714213F2}" dt="2023-10-23T02:41:51.485" v="3315"/>
          <ac:cxnSpMkLst>
            <pc:docMk/>
            <pc:sldMk cId="1783152872" sldId="1258"/>
            <ac:cxnSpMk id="16" creationId="{699F6024-8461-A534-4C84-9D449F85C315}"/>
          </ac:cxnSpMkLst>
        </pc:cxnChg>
        <pc:cxnChg chg="add mod">
          <ac:chgData name="Samson Zhou" userId="be955f33642ecbf5" providerId="LiveId" clId="{293CC895-7484-45CE-ABA8-8767714213F2}" dt="2023-10-23T02:41:51.485" v="3315"/>
          <ac:cxnSpMkLst>
            <pc:docMk/>
            <pc:sldMk cId="1783152872" sldId="1258"/>
            <ac:cxnSpMk id="19" creationId="{48767C19-09F3-8036-C662-A97EB882815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14E3D-3A79-4B78-A1ED-5B5722099A8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C82E-106B-4490-8F2A-C5B94E241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2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1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1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7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6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8923-EA7A-7555-2FEB-5FCF97E5B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8E84A-1A18-3B0E-8977-B837E37BE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AC008-A897-A16A-5405-A3AB3F84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5FDFB-A3A9-FCB2-0341-F825F5C8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B4D32-BB54-DB0A-D879-0A974229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A5E4-D895-7B1A-A177-B9923928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61A63-44C8-4A81-65D4-8D06B3E0D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13B62-E796-65FF-62DA-6746E237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854F6-37F1-24E9-3DB1-CB6033A8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1979-FC94-14AA-2443-466CC1D7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D60EB-270E-BE8E-401E-184426DCF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CE997-FE0C-9A70-489F-11C347179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CD2CA-E68E-43FA-3A31-F1696403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586B3-493F-20F3-07E7-AC5FEDE5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F793-B0E6-E26C-9267-9305D633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F988-FAEA-B100-4E0E-026E6685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0635F-D58D-82AF-1781-052FA1C1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44074-EDD5-8B39-95DD-D8B0A67E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6036-C768-BDEE-67A0-C1CF9393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5A7E-1B41-7780-F787-C77B25EB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D80D-B114-5EC6-3002-1249528B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5B978-02BD-86B5-1FF1-E511D421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7D40A-B10D-2A5A-A7C8-62D9F355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C8605-C184-90ED-67C3-EBA1F42A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314BA-7E70-055E-D304-7B9FD58D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0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203B-FE19-8D3C-D16D-D6E71B6B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F34F2-6D2F-9E39-CE23-32CE1ABA6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B9F1-B910-064A-260C-558D440B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6C477-FD49-F523-AF2D-B076E343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B0DEA-26C3-8A2D-3DE2-92C849AD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BE95C-E8FA-B79D-B685-CD2D73A6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7C7C-2FEE-37C5-300E-1340B3FE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E4CA9-0816-59F1-6C44-CAF468653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CA4F6-4D02-8B60-41CE-0DAD013A2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21D75-A9F8-7013-249F-F8F6DAF6B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6A78A-03A7-32E1-7CE1-42F3036BD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840969-24EF-717A-BA83-69863165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FF404-132C-F1E3-5441-EBD14EB6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6C49E-B58D-3A3E-CBE5-A7111602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4075-A30F-9F07-B7B1-760B11F8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93AEF-9C77-F63C-4189-D124DAE8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129D5-E9A0-7BA7-9841-602B42DA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685E8-AA2B-0679-777C-2B0AB8CC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342A4-7892-339F-DF10-73578FDB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87B-86E2-A476-CA34-4EFCE455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2C99E-A2FA-D3A8-BFD7-262A2A1E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4EF1-5E66-3D43-A345-F9D41ADF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1B9D-D423-DE29-D90A-9D285B82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66B6E-2362-FBC0-EF00-8D40A95FA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F4DF4-45E3-F263-81F1-9FA7118C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B004D-130A-7E0B-8F78-7A26747B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7FC30-217A-43F9-0111-68B1EC9F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D70D-D6EA-4516-B717-1CF6DCB0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F55B4-BDEF-5484-7709-0785067ED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84080-90AA-70A5-03B9-CFEE65D25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D524B-9016-5B41-BB1D-C4F8D51E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39AF-F985-76D3-C650-D9B1FC68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2E08C-2CB7-CD3B-5748-344DEC97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5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27B21-2C4B-6A0B-3362-A588BD95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4306F-EEAD-81A0-F590-D17E2BC8D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DAF62-872C-BF6E-78E9-65CB14E9A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8BD8-BBC1-42A4-988A-59C603168E4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C0A1C-BA57-4D61-7126-1156D28D0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1A9F-A41E-0515-11D2-E166477E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FA47B-9FB5-41D8-9664-1629B7C6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2.png"/><Relationship Id="rId7" Type="http://schemas.openxmlformats.org/officeDocument/2006/relationships/image" Target="../media/image1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42.png"/><Relationship Id="rId10" Type="http://schemas.openxmlformats.org/officeDocument/2006/relationships/image" Target="../media/image192.png"/><Relationship Id="rId4" Type="http://schemas.openxmlformats.org/officeDocument/2006/relationships/image" Target="../media/image132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17" Type="http://schemas.openxmlformats.org/officeDocument/2006/relationships/image" Target="../media/image49.png"/><Relationship Id="rId2" Type="http://schemas.openxmlformats.org/officeDocument/2006/relationships/image" Target="../media/image37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0.png"/><Relationship Id="rId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2.png"/><Relationship Id="rId4" Type="http://schemas.openxmlformats.org/officeDocument/2006/relationships/image" Target="../media/image2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1.png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22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Question</a:t>
                </a:r>
                <a:r>
                  <a:rPr lang="en-US" dirty="0"/>
                  <a:t>: How do we measure the “quality” of each clustering?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Assign a “center”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each cluster</a:t>
                </a:r>
                <a:endParaRPr lang="en-US" i="1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Have a cost function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of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assigned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Assume points are in metric space with distance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⋅,⋅)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to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20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Question</a:t>
                </a:r>
                <a:r>
                  <a:rPr lang="en-US" dirty="0"/>
                  <a:t>: How do we measure the “quality” of each clustering?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Have a cost function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of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assigned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to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the set of centers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Define clustering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/>
                  <a:t> to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36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Define clustering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to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B51D111-CEC1-E11C-75B9-D5432E0446AB}"/>
              </a:ext>
            </a:extLst>
          </p:cNvPr>
          <p:cNvSpPr/>
          <p:nvPr/>
        </p:nvSpPr>
        <p:spPr>
          <a:xfrm>
            <a:off x="8938469" y="447491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11054864" y="43179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1128658" y="321777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155062-7623-39D9-D7A0-691ABE1350CE}"/>
              </a:ext>
            </a:extLst>
          </p:cNvPr>
          <p:cNvSpPr/>
          <p:nvPr/>
        </p:nvSpPr>
        <p:spPr>
          <a:xfrm>
            <a:off x="8384303" y="380856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8DF76-8924-D48A-191D-1EF528FC8D51}"/>
              </a:ext>
            </a:extLst>
          </p:cNvPr>
          <p:cNvSpPr/>
          <p:nvPr/>
        </p:nvSpPr>
        <p:spPr>
          <a:xfrm>
            <a:off x="10177181" y="590161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0342B3-F401-E0C4-4D93-CAD4567864A4}"/>
              </a:ext>
            </a:extLst>
          </p:cNvPr>
          <p:cNvSpPr/>
          <p:nvPr/>
        </p:nvSpPr>
        <p:spPr>
          <a:xfrm>
            <a:off x="9097859" y="320922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10145672" y="242407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9970876" y="3768295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2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Define clustering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to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-center: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B51D111-CEC1-E11C-75B9-D5432E0446AB}"/>
              </a:ext>
            </a:extLst>
          </p:cNvPr>
          <p:cNvSpPr/>
          <p:nvPr/>
        </p:nvSpPr>
        <p:spPr>
          <a:xfrm>
            <a:off x="8938469" y="447491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11054864" y="43179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1128658" y="321777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155062-7623-39D9-D7A0-691ABE1350CE}"/>
              </a:ext>
            </a:extLst>
          </p:cNvPr>
          <p:cNvSpPr/>
          <p:nvPr/>
        </p:nvSpPr>
        <p:spPr>
          <a:xfrm>
            <a:off x="8384303" y="380856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8DF76-8924-D48A-191D-1EF528FC8D51}"/>
              </a:ext>
            </a:extLst>
          </p:cNvPr>
          <p:cNvSpPr/>
          <p:nvPr/>
        </p:nvSpPr>
        <p:spPr>
          <a:xfrm>
            <a:off x="10177181" y="590161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0342B3-F401-E0C4-4D93-CAD4567864A4}"/>
              </a:ext>
            </a:extLst>
          </p:cNvPr>
          <p:cNvSpPr/>
          <p:nvPr/>
        </p:nvSpPr>
        <p:spPr>
          <a:xfrm>
            <a:off x="9097859" y="320922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10145672" y="242407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9970876" y="3768295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E1C6B7-C8FC-D24F-FBB0-4570907C7667}"/>
              </a:ext>
            </a:extLst>
          </p:cNvPr>
          <p:cNvCxnSpPr>
            <a:stCxn id="11" idx="3"/>
            <a:endCxn id="8" idx="0"/>
          </p:cNvCxnSpPr>
          <p:nvPr/>
        </p:nvCxnSpPr>
        <p:spPr>
          <a:xfrm>
            <a:off x="10098122" y="3958943"/>
            <a:ext cx="158754" cy="1942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2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Define clustering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to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-center: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-median: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B51D111-CEC1-E11C-75B9-D5432E0446AB}"/>
              </a:ext>
            </a:extLst>
          </p:cNvPr>
          <p:cNvSpPr/>
          <p:nvPr/>
        </p:nvSpPr>
        <p:spPr>
          <a:xfrm>
            <a:off x="8938469" y="447491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11054864" y="43179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1128658" y="321777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155062-7623-39D9-D7A0-691ABE1350CE}"/>
              </a:ext>
            </a:extLst>
          </p:cNvPr>
          <p:cNvSpPr/>
          <p:nvPr/>
        </p:nvSpPr>
        <p:spPr>
          <a:xfrm>
            <a:off x="8384303" y="380856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8DF76-8924-D48A-191D-1EF528FC8D51}"/>
              </a:ext>
            </a:extLst>
          </p:cNvPr>
          <p:cNvSpPr/>
          <p:nvPr/>
        </p:nvSpPr>
        <p:spPr>
          <a:xfrm>
            <a:off x="10177181" y="590161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0342B3-F401-E0C4-4D93-CAD4567864A4}"/>
              </a:ext>
            </a:extLst>
          </p:cNvPr>
          <p:cNvSpPr/>
          <p:nvPr/>
        </p:nvSpPr>
        <p:spPr>
          <a:xfrm>
            <a:off x="9097859" y="320922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10145672" y="242407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9970876" y="3768295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31A4A6-9BA0-DB27-76B3-3DE5841E16CC}"/>
              </a:ext>
            </a:extLst>
          </p:cNvPr>
          <p:cNvCxnSpPr/>
          <p:nvPr/>
        </p:nvCxnSpPr>
        <p:spPr>
          <a:xfrm>
            <a:off x="10098122" y="3958943"/>
            <a:ext cx="158754" cy="1942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325B96-5C16-2D0F-3D13-8CAC39ED5CA4}"/>
              </a:ext>
            </a:extLst>
          </p:cNvPr>
          <p:cNvCxnSpPr>
            <a:cxnSpLocks/>
            <a:stCxn id="11" idx="4"/>
            <a:endCxn id="4" idx="0"/>
          </p:cNvCxnSpPr>
          <p:nvPr/>
        </p:nvCxnSpPr>
        <p:spPr>
          <a:xfrm>
            <a:off x="10225367" y="3958943"/>
            <a:ext cx="909192" cy="359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AE8E-4446-5B19-5631-364CF5FC654C}"/>
              </a:ext>
            </a:extLst>
          </p:cNvPr>
          <p:cNvCxnSpPr>
            <a:cxnSpLocks/>
            <a:stCxn id="11" idx="5"/>
            <a:endCxn id="6" idx="3"/>
          </p:cNvCxnSpPr>
          <p:nvPr/>
        </p:nvCxnSpPr>
        <p:spPr>
          <a:xfrm flipV="1">
            <a:off x="10161744" y="3351752"/>
            <a:ext cx="990256" cy="5118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4F8462-ABA1-0F02-01DF-148BC55272A1}"/>
              </a:ext>
            </a:extLst>
          </p:cNvPr>
          <p:cNvCxnSpPr>
            <a:cxnSpLocks/>
            <a:stCxn id="11" idx="2"/>
            <a:endCxn id="3" idx="7"/>
          </p:cNvCxnSpPr>
          <p:nvPr/>
        </p:nvCxnSpPr>
        <p:spPr>
          <a:xfrm flipH="1">
            <a:off x="9074517" y="3958943"/>
            <a:ext cx="896359" cy="538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F07D7A-606D-574D-DDEB-5BAFDD47BF72}"/>
              </a:ext>
            </a:extLst>
          </p:cNvPr>
          <p:cNvCxnSpPr>
            <a:cxnSpLocks/>
            <a:stCxn id="11" idx="0"/>
            <a:endCxn id="10" idx="5"/>
          </p:cNvCxnSpPr>
          <p:nvPr/>
        </p:nvCxnSpPr>
        <p:spPr>
          <a:xfrm flipV="1">
            <a:off x="10098122" y="2558059"/>
            <a:ext cx="183598" cy="1210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17E1DD-07FA-3A7F-0FA7-EF85C2582CF9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9233907" y="3343211"/>
            <a:ext cx="800592" cy="520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D795BC-F6DC-54B5-9329-1FEB20B7EC00}"/>
              </a:ext>
            </a:extLst>
          </p:cNvPr>
          <p:cNvCxnSpPr>
            <a:cxnSpLocks/>
            <a:stCxn id="11" idx="2"/>
            <a:endCxn id="7" idx="6"/>
          </p:cNvCxnSpPr>
          <p:nvPr/>
        </p:nvCxnSpPr>
        <p:spPr>
          <a:xfrm flipH="1" flipV="1">
            <a:off x="8543693" y="3887045"/>
            <a:ext cx="1427183" cy="718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8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Define clustering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to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-center: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-median: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-means: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dist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B51D111-CEC1-E11C-75B9-D5432E0446AB}"/>
              </a:ext>
            </a:extLst>
          </p:cNvPr>
          <p:cNvSpPr/>
          <p:nvPr/>
        </p:nvSpPr>
        <p:spPr>
          <a:xfrm>
            <a:off x="8938469" y="447491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11054864" y="43179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1128658" y="321777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155062-7623-39D9-D7A0-691ABE1350CE}"/>
              </a:ext>
            </a:extLst>
          </p:cNvPr>
          <p:cNvSpPr/>
          <p:nvPr/>
        </p:nvSpPr>
        <p:spPr>
          <a:xfrm>
            <a:off x="8384303" y="380856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8DF76-8924-D48A-191D-1EF528FC8D51}"/>
              </a:ext>
            </a:extLst>
          </p:cNvPr>
          <p:cNvSpPr/>
          <p:nvPr/>
        </p:nvSpPr>
        <p:spPr>
          <a:xfrm>
            <a:off x="10177181" y="590161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0342B3-F401-E0C4-4D93-CAD4567864A4}"/>
              </a:ext>
            </a:extLst>
          </p:cNvPr>
          <p:cNvSpPr/>
          <p:nvPr/>
        </p:nvSpPr>
        <p:spPr>
          <a:xfrm>
            <a:off x="9097859" y="320922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10145672" y="242407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9970876" y="3768295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31A4A6-9BA0-DB27-76B3-3DE5841E16CC}"/>
              </a:ext>
            </a:extLst>
          </p:cNvPr>
          <p:cNvCxnSpPr/>
          <p:nvPr/>
        </p:nvCxnSpPr>
        <p:spPr>
          <a:xfrm>
            <a:off x="10098122" y="3958943"/>
            <a:ext cx="158754" cy="1942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325B96-5C16-2D0F-3D13-8CAC39ED5CA4}"/>
              </a:ext>
            </a:extLst>
          </p:cNvPr>
          <p:cNvCxnSpPr>
            <a:cxnSpLocks/>
            <a:stCxn id="11" idx="4"/>
            <a:endCxn id="4" idx="0"/>
          </p:cNvCxnSpPr>
          <p:nvPr/>
        </p:nvCxnSpPr>
        <p:spPr>
          <a:xfrm>
            <a:off x="10225367" y="3958943"/>
            <a:ext cx="909192" cy="359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AE8E-4446-5B19-5631-364CF5FC654C}"/>
              </a:ext>
            </a:extLst>
          </p:cNvPr>
          <p:cNvCxnSpPr>
            <a:cxnSpLocks/>
            <a:stCxn id="11" idx="5"/>
            <a:endCxn id="6" idx="3"/>
          </p:cNvCxnSpPr>
          <p:nvPr/>
        </p:nvCxnSpPr>
        <p:spPr>
          <a:xfrm flipV="1">
            <a:off x="10161744" y="3351752"/>
            <a:ext cx="990256" cy="5118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4F8462-ABA1-0F02-01DF-148BC55272A1}"/>
              </a:ext>
            </a:extLst>
          </p:cNvPr>
          <p:cNvCxnSpPr>
            <a:cxnSpLocks/>
            <a:stCxn id="11" idx="2"/>
            <a:endCxn id="3" idx="7"/>
          </p:cNvCxnSpPr>
          <p:nvPr/>
        </p:nvCxnSpPr>
        <p:spPr>
          <a:xfrm flipH="1">
            <a:off x="9074517" y="3958943"/>
            <a:ext cx="896359" cy="538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F07D7A-606D-574D-DDEB-5BAFDD47BF72}"/>
              </a:ext>
            </a:extLst>
          </p:cNvPr>
          <p:cNvCxnSpPr>
            <a:cxnSpLocks/>
            <a:stCxn id="11" idx="0"/>
            <a:endCxn id="10" idx="5"/>
          </p:cNvCxnSpPr>
          <p:nvPr/>
        </p:nvCxnSpPr>
        <p:spPr>
          <a:xfrm flipV="1">
            <a:off x="10098122" y="2558059"/>
            <a:ext cx="183598" cy="1210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17E1DD-07FA-3A7F-0FA7-EF85C2582CF9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9233907" y="3343211"/>
            <a:ext cx="800592" cy="520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D795BC-F6DC-54B5-9329-1FEB20B7EC00}"/>
              </a:ext>
            </a:extLst>
          </p:cNvPr>
          <p:cNvCxnSpPr>
            <a:cxnSpLocks/>
            <a:stCxn id="11" idx="2"/>
            <a:endCxn id="7" idx="6"/>
          </p:cNvCxnSpPr>
          <p:nvPr/>
        </p:nvCxnSpPr>
        <p:spPr>
          <a:xfrm flipH="1" flipV="1">
            <a:off x="8543693" y="3887045"/>
            <a:ext cx="1427183" cy="718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8EA7FD-F695-8CC5-805F-43C48F3C1F78}"/>
                  </a:ext>
                </a:extLst>
              </p:cNvPr>
              <p:cNvSpPr txBox="1"/>
              <p:nvPr/>
            </p:nvSpPr>
            <p:spPr>
              <a:xfrm>
                <a:off x="9522696" y="4982628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8EA7FD-F695-8CC5-805F-43C48F3C1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696" y="4982628"/>
                <a:ext cx="20080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41638-0574-02A9-49E2-903B7E1E2875}"/>
                  </a:ext>
                </a:extLst>
              </p:cNvPr>
              <p:cNvSpPr txBox="1"/>
              <p:nvPr/>
            </p:nvSpPr>
            <p:spPr>
              <a:xfrm>
                <a:off x="8966829" y="278604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41638-0574-02A9-49E2-903B7E1E2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829" y="2786041"/>
                <a:ext cx="20080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EB0C2D-1E0C-0DCA-ED3B-14D31492606C}"/>
                  </a:ext>
                </a:extLst>
              </p:cNvPr>
              <p:cNvSpPr txBox="1"/>
              <p:nvPr/>
            </p:nvSpPr>
            <p:spPr>
              <a:xfrm>
                <a:off x="9720666" y="317213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EB0C2D-1E0C-0DCA-ED3B-14D314926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666" y="3172131"/>
                <a:ext cx="20080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F6E63-F5AE-798E-8C38-3DC62616B84C}"/>
                  </a:ext>
                </a:extLst>
              </p:cNvPr>
              <p:cNvSpPr txBox="1"/>
              <p:nvPr/>
            </p:nvSpPr>
            <p:spPr>
              <a:xfrm>
                <a:off x="9876530" y="3816628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F6E63-F5AE-798E-8C38-3DC62616B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530" y="3816628"/>
                <a:ext cx="20080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CE6765-0774-E1F1-D098-937F49542D6E}"/>
                  </a:ext>
                </a:extLst>
              </p:cNvPr>
              <p:cNvSpPr txBox="1"/>
              <p:nvPr/>
            </p:nvSpPr>
            <p:spPr>
              <a:xfrm>
                <a:off x="8537199" y="4313240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CE6765-0774-E1F1-D098-937F49542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99" y="4313240"/>
                <a:ext cx="20080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014E2-CD6E-E0ED-0AEC-77D95FD37948}"/>
                  </a:ext>
                </a:extLst>
              </p:cNvPr>
              <p:cNvSpPr txBox="1"/>
              <p:nvPr/>
            </p:nvSpPr>
            <p:spPr>
              <a:xfrm>
                <a:off x="7872422" y="354943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014E2-CD6E-E0ED-0AEC-77D95FD37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22" y="3549431"/>
                <a:ext cx="20080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858186-FD47-FF7C-293C-4924F6017E6D}"/>
                  </a:ext>
                </a:extLst>
              </p:cNvPr>
              <p:cNvSpPr txBox="1"/>
              <p:nvPr/>
            </p:nvSpPr>
            <p:spPr>
              <a:xfrm>
                <a:off x="8746971" y="3226094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858186-FD47-FF7C-293C-4924F601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1" y="3226094"/>
                <a:ext cx="20080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56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Define clustering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to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-center: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-median: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-means: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dist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-clustering: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dist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333" t="-28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B51D111-CEC1-E11C-75B9-D5432E0446AB}"/>
              </a:ext>
            </a:extLst>
          </p:cNvPr>
          <p:cNvSpPr/>
          <p:nvPr/>
        </p:nvSpPr>
        <p:spPr>
          <a:xfrm>
            <a:off x="8938469" y="447491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11054864" y="43179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1128658" y="321777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155062-7623-39D9-D7A0-691ABE1350CE}"/>
              </a:ext>
            </a:extLst>
          </p:cNvPr>
          <p:cNvSpPr/>
          <p:nvPr/>
        </p:nvSpPr>
        <p:spPr>
          <a:xfrm>
            <a:off x="8384303" y="380856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8DF76-8924-D48A-191D-1EF528FC8D51}"/>
              </a:ext>
            </a:extLst>
          </p:cNvPr>
          <p:cNvSpPr/>
          <p:nvPr/>
        </p:nvSpPr>
        <p:spPr>
          <a:xfrm>
            <a:off x="10177181" y="590161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0342B3-F401-E0C4-4D93-CAD4567864A4}"/>
              </a:ext>
            </a:extLst>
          </p:cNvPr>
          <p:cNvSpPr/>
          <p:nvPr/>
        </p:nvSpPr>
        <p:spPr>
          <a:xfrm>
            <a:off x="9097859" y="320922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10145672" y="242407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9970876" y="3768295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31A4A6-9BA0-DB27-76B3-3DE5841E16CC}"/>
              </a:ext>
            </a:extLst>
          </p:cNvPr>
          <p:cNvCxnSpPr/>
          <p:nvPr/>
        </p:nvCxnSpPr>
        <p:spPr>
          <a:xfrm>
            <a:off x="10098122" y="3958943"/>
            <a:ext cx="158754" cy="1942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325B96-5C16-2D0F-3D13-8CAC39ED5CA4}"/>
              </a:ext>
            </a:extLst>
          </p:cNvPr>
          <p:cNvCxnSpPr>
            <a:cxnSpLocks/>
            <a:stCxn id="11" idx="4"/>
            <a:endCxn id="4" idx="0"/>
          </p:cNvCxnSpPr>
          <p:nvPr/>
        </p:nvCxnSpPr>
        <p:spPr>
          <a:xfrm>
            <a:off x="10225367" y="3958943"/>
            <a:ext cx="909192" cy="359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AE8E-4446-5B19-5631-364CF5FC654C}"/>
              </a:ext>
            </a:extLst>
          </p:cNvPr>
          <p:cNvCxnSpPr>
            <a:cxnSpLocks/>
            <a:stCxn id="11" idx="5"/>
            <a:endCxn id="6" idx="3"/>
          </p:cNvCxnSpPr>
          <p:nvPr/>
        </p:nvCxnSpPr>
        <p:spPr>
          <a:xfrm flipV="1">
            <a:off x="10161744" y="3351752"/>
            <a:ext cx="990256" cy="5118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4F8462-ABA1-0F02-01DF-148BC55272A1}"/>
              </a:ext>
            </a:extLst>
          </p:cNvPr>
          <p:cNvCxnSpPr>
            <a:cxnSpLocks/>
            <a:stCxn id="11" idx="2"/>
            <a:endCxn id="3" idx="7"/>
          </p:cNvCxnSpPr>
          <p:nvPr/>
        </p:nvCxnSpPr>
        <p:spPr>
          <a:xfrm flipH="1">
            <a:off x="9074517" y="3958943"/>
            <a:ext cx="896359" cy="538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F07D7A-606D-574D-DDEB-5BAFDD47BF72}"/>
              </a:ext>
            </a:extLst>
          </p:cNvPr>
          <p:cNvCxnSpPr>
            <a:cxnSpLocks/>
            <a:stCxn id="11" idx="0"/>
            <a:endCxn id="10" idx="5"/>
          </p:cNvCxnSpPr>
          <p:nvPr/>
        </p:nvCxnSpPr>
        <p:spPr>
          <a:xfrm flipV="1">
            <a:off x="10098122" y="2558059"/>
            <a:ext cx="183598" cy="1210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17E1DD-07FA-3A7F-0FA7-EF85C2582CF9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9233907" y="3343211"/>
            <a:ext cx="800592" cy="520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D795BC-F6DC-54B5-9329-1FEB20B7EC00}"/>
              </a:ext>
            </a:extLst>
          </p:cNvPr>
          <p:cNvCxnSpPr>
            <a:cxnSpLocks/>
            <a:stCxn id="11" idx="2"/>
            <a:endCxn id="7" idx="6"/>
          </p:cNvCxnSpPr>
          <p:nvPr/>
        </p:nvCxnSpPr>
        <p:spPr>
          <a:xfrm flipH="1" flipV="1">
            <a:off x="8543693" y="3887045"/>
            <a:ext cx="1427183" cy="718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8EA7FD-F695-8CC5-805F-43C48F3C1F78}"/>
                  </a:ext>
                </a:extLst>
              </p:cNvPr>
              <p:cNvSpPr txBox="1"/>
              <p:nvPr/>
            </p:nvSpPr>
            <p:spPr>
              <a:xfrm>
                <a:off x="9522696" y="4982628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8EA7FD-F695-8CC5-805F-43C48F3C1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696" y="4982628"/>
                <a:ext cx="20080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41638-0574-02A9-49E2-903B7E1E2875}"/>
                  </a:ext>
                </a:extLst>
              </p:cNvPr>
              <p:cNvSpPr txBox="1"/>
              <p:nvPr/>
            </p:nvSpPr>
            <p:spPr>
              <a:xfrm>
                <a:off x="8966829" y="278604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41638-0574-02A9-49E2-903B7E1E2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829" y="2786041"/>
                <a:ext cx="20080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EB0C2D-1E0C-0DCA-ED3B-14D31492606C}"/>
                  </a:ext>
                </a:extLst>
              </p:cNvPr>
              <p:cNvSpPr txBox="1"/>
              <p:nvPr/>
            </p:nvSpPr>
            <p:spPr>
              <a:xfrm>
                <a:off x="9720666" y="317213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EB0C2D-1E0C-0DCA-ED3B-14D314926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666" y="3172131"/>
                <a:ext cx="20080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F6E63-F5AE-798E-8C38-3DC62616B84C}"/>
                  </a:ext>
                </a:extLst>
              </p:cNvPr>
              <p:cNvSpPr txBox="1"/>
              <p:nvPr/>
            </p:nvSpPr>
            <p:spPr>
              <a:xfrm>
                <a:off x="9876530" y="3816628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F6E63-F5AE-798E-8C38-3DC62616B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530" y="3816628"/>
                <a:ext cx="20080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CE6765-0774-E1F1-D098-937F49542D6E}"/>
                  </a:ext>
                </a:extLst>
              </p:cNvPr>
              <p:cNvSpPr txBox="1"/>
              <p:nvPr/>
            </p:nvSpPr>
            <p:spPr>
              <a:xfrm>
                <a:off x="8537199" y="4313240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CE6765-0774-E1F1-D098-937F49542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99" y="4313240"/>
                <a:ext cx="20080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014E2-CD6E-E0ED-0AEC-77D95FD37948}"/>
                  </a:ext>
                </a:extLst>
              </p:cNvPr>
              <p:cNvSpPr txBox="1"/>
              <p:nvPr/>
            </p:nvSpPr>
            <p:spPr>
              <a:xfrm>
                <a:off x="7872422" y="354943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014E2-CD6E-E0ED-0AEC-77D95FD37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22" y="3549431"/>
                <a:ext cx="20080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858186-FD47-FF7C-293C-4924F6017E6D}"/>
                  </a:ext>
                </a:extLst>
              </p:cNvPr>
              <p:cNvSpPr txBox="1"/>
              <p:nvPr/>
            </p:nvSpPr>
            <p:spPr>
              <a:xfrm>
                <a:off x="8746971" y="3226094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858186-FD47-FF7C-293C-4924F601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1" y="3226094"/>
                <a:ext cx="20080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15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400" b="0" dirty="0">
                    <a:solidFill>
                      <a:srgbClr val="C00000"/>
                    </a:solidFill>
                  </a:rPr>
                  <a:t>Euclidean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Euclidean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-clustering, input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b="0" dirty="0"/>
                  <a:t> are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/>
                  <a:t> (for us, they will be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1,2,…,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/>
                  <a:t>)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b="0" i="1" dirty="0"/>
                  <a:t> </a:t>
                </a:r>
                <a:r>
                  <a:rPr lang="en-US" sz="3200" b="0" dirty="0"/>
                  <a:t>is the Euclidean distance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-clustering problem: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333" t="-2801" r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D305CF-D10E-0138-0157-660FF7386B89}"/>
                  </a:ext>
                </a:extLst>
              </p:cNvPr>
              <p:cNvSpPr txBox="1"/>
              <p:nvPr/>
            </p:nvSpPr>
            <p:spPr>
              <a:xfrm>
                <a:off x="1470211" y="5653568"/>
                <a:ext cx="8794377" cy="1204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lim>
                      </m:limLow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lim>
                      </m:limLow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dist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D305CF-D10E-0138-0157-660FF7386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11" y="5653568"/>
                <a:ext cx="8794377" cy="1204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6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6737201" y="362859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0689740" y="283653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8819531" y="536814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/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/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/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(−3,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C700B33E-2BD0-105A-41E1-8D150EC66051}"/>
              </a:ext>
            </a:extLst>
          </p:cNvPr>
          <p:cNvSpPr/>
          <p:nvPr/>
        </p:nvSpPr>
        <p:spPr>
          <a:xfrm>
            <a:off x="4858613" y="289202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3BC95B6-2EB6-5950-60CF-E26CEE74DDAB}"/>
              </a:ext>
            </a:extLst>
          </p:cNvPr>
          <p:cNvSpPr/>
          <p:nvPr/>
        </p:nvSpPr>
        <p:spPr>
          <a:xfrm>
            <a:off x="3017644" y="17181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CE17731-581D-62BA-FB96-EDC76CC9D21E}"/>
              </a:ext>
            </a:extLst>
          </p:cNvPr>
          <p:cNvSpPr/>
          <p:nvPr/>
        </p:nvSpPr>
        <p:spPr>
          <a:xfrm>
            <a:off x="2061137" y="521117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/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/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(−11,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/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76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6737201" y="362859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0689740" y="283653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8819531" y="536814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8788053" y="353327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325B96-5C16-2D0F-3D13-8CAC39ED5CA4}"/>
              </a:ext>
            </a:extLst>
          </p:cNvPr>
          <p:cNvCxnSpPr>
            <a:cxnSpLocks/>
            <a:stCxn id="11" idx="2"/>
            <a:endCxn id="4" idx="6"/>
          </p:cNvCxnSpPr>
          <p:nvPr/>
        </p:nvCxnSpPr>
        <p:spPr>
          <a:xfrm flipH="1" flipV="1">
            <a:off x="6896591" y="3707081"/>
            <a:ext cx="1891462" cy="168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AE8E-4446-5B19-5631-364CF5FC654C}"/>
              </a:ext>
            </a:extLst>
          </p:cNvPr>
          <p:cNvCxnSpPr>
            <a:cxnSpLocks/>
            <a:stCxn id="11" idx="5"/>
            <a:endCxn id="6" idx="3"/>
          </p:cNvCxnSpPr>
          <p:nvPr/>
        </p:nvCxnSpPr>
        <p:spPr>
          <a:xfrm flipV="1">
            <a:off x="8978921" y="2970513"/>
            <a:ext cx="1734161" cy="658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F07D7A-606D-574D-DDEB-5BAFDD47BF72}"/>
              </a:ext>
            </a:extLst>
          </p:cNvPr>
          <p:cNvCxnSpPr>
            <a:cxnSpLocks/>
            <a:stCxn id="11" idx="3"/>
            <a:endCxn id="10" idx="0"/>
          </p:cNvCxnSpPr>
          <p:nvPr/>
        </p:nvCxnSpPr>
        <p:spPr>
          <a:xfrm flipH="1">
            <a:off x="8899226" y="3723920"/>
            <a:ext cx="16073" cy="1644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33FC3-C234-5DA6-8DF5-9094C407BB65}"/>
                  </a:ext>
                </a:extLst>
              </p:cNvPr>
              <p:cNvSpPr txBox="1"/>
              <p:nvPr/>
            </p:nvSpPr>
            <p:spPr>
              <a:xfrm>
                <a:off x="8473982" y="3840150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33FC3-C234-5DA6-8DF5-9094C407B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82" y="3840150"/>
                <a:ext cx="20080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/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/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/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(−3,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C700B33E-2BD0-105A-41E1-8D150EC66051}"/>
              </a:ext>
            </a:extLst>
          </p:cNvPr>
          <p:cNvSpPr/>
          <p:nvPr/>
        </p:nvSpPr>
        <p:spPr>
          <a:xfrm>
            <a:off x="4858613" y="289202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3BC95B6-2EB6-5950-60CF-E26CEE74DDAB}"/>
              </a:ext>
            </a:extLst>
          </p:cNvPr>
          <p:cNvSpPr/>
          <p:nvPr/>
        </p:nvSpPr>
        <p:spPr>
          <a:xfrm>
            <a:off x="3017644" y="17181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CE17731-581D-62BA-FB96-EDC76CC9D21E}"/>
              </a:ext>
            </a:extLst>
          </p:cNvPr>
          <p:cNvSpPr/>
          <p:nvPr/>
        </p:nvSpPr>
        <p:spPr>
          <a:xfrm>
            <a:off x="2061137" y="521117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532D0340-358D-E359-2E60-58DB00756152}"/>
              </a:ext>
            </a:extLst>
          </p:cNvPr>
          <p:cNvSpPr/>
          <p:nvPr/>
        </p:nvSpPr>
        <p:spPr>
          <a:xfrm>
            <a:off x="2922543" y="345478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9F81F90-B8BD-5592-5BA0-2644BC93896F}"/>
              </a:ext>
            </a:extLst>
          </p:cNvPr>
          <p:cNvCxnSpPr>
            <a:cxnSpLocks/>
            <a:stCxn id="68" idx="5"/>
            <a:endCxn id="65" idx="3"/>
          </p:cNvCxnSpPr>
          <p:nvPr/>
        </p:nvCxnSpPr>
        <p:spPr>
          <a:xfrm flipV="1">
            <a:off x="3113411" y="3026010"/>
            <a:ext cx="1768544" cy="5241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F839F-1E42-2709-AFA1-9D28BC35F712}"/>
              </a:ext>
            </a:extLst>
          </p:cNvPr>
          <p:cNvCxnSpPr>
            <a:cxnSpLocks/>
            <a:stCxn id="68" idx="0"/>
            <a:endCxn id="66" idx="4"/>
          </p:cNvCxnSpPr>
          <p:nvPr/>
        </p:nvCxnSpPr>
        <p:spPr>
          <a:xfrm flipV="1">
            <a:off x="3049789" y="1875110"/>
            <a:ext cx="47550" cy="1579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BA08AB-2D54-2585-6251-F7CB5E3765E2}"/>
              </a:ext>
            </a:extLst>
          </p:cNvPr>
          <p:cNvCxnSpPr>
            <a:cxnSpLocks/>
            <a:stCxn id="68" idx="3"/>
            <a:endCxn id="67" idx="0"/>
          </p:cNvCxnSpPr>
          <p:nvPr/>
        </p:nvCxnSpPr>
        <p:spPr>
          <a:xfrm flipH="1">
            <a:off x="2140832" y="3645435"/>
            <a:ext cx="908957" cy="1565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C7B97-DEBE-E4A0-C08A-1BA2230D4A80}"/>
                  </a:ext>
                </a:extLst>
              </p:cNvPr>
              <p:cNvSpPr txBox="1"/>
              <p:nvPr/>
            </p:nvSpPr>
            <p:spPr>
              <a:xfrm>
                <a:off x="2608472" y="376166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C7B97-DEBE-E4A0-C08A-1BA2230D4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72" y="3761665"/>
                <a:ext cx="20080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/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/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(−11,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/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27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27</a:t>
            </a:r>
            <a:r>
              <a:rPr lang="en-US" dirty="0"/>
              <a:t>: </a:t>
            </a:r>
            <a:r>
              <a:rPr lang="en-US" dirty="0" err="1"/>
              <a:t>Chunkai</a:t>
            </a:r>
            <a:r>
              <a:rPr lang="en-US" dirty="0"/>
              <a:t>, Jung, Galaxy AI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29</a:t>
            </a:r>
            <a:r>
              <a:rPr lang="en-US" dirty="0"/>
              <a:t>: STMI, Anmol, Jason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December 1</a:t>
            </a:r>
            <a:r>
              <a:rPr lang="en-US" dirty="0"/>
              <a:t>: </a:t>
            </a:r>
            <a:r>
              <a:rPr lang="en-US" dirty="0" err="1"/>
              <a:t>Bokun</a:t>
            </a:r>
            <a:r>
              <a:rPr lang="en-US" dirty="0"/>
              <a:t>, Ayesha, </a:t>
            </a:r>
            <a:r>
              <a:rPr lang="en-US" dirty="0" err="1"/>
              <a:t>Dawei</a:t>
            </a:r>
            <a:r>
              <a:rPr lang="en-US" dirty="0"/>
              <a:t>, </a:t>
            </a:r>
            <a:r>
              <a:rPr lang="en-US" dirty="0" err="1"/>
              <a:t>Lipai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6737201" y="362859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0689740" y="283653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8819531" y="536814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8788053" y="353327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325B96-5C16-2D0F-3D13-8CAC39ED5CA4}"/>
              </a:ext>
            </a:extLst>
          </p:cNvPr>
          <p:cNvCxnSpPr>
            <a:cxnSpLocks/>
            <a:stCxn id="11" idx="2"/>
            <a:endCxn id="4" idx="6"/>
          </p:cNvCxnSpPr>
          <p:nvPr/>
        </p:nvCxnSpPr>
        <p:spPr>
          <a:xfrm flipH="1" flipV="1">
            <a:off x="6896591" y="3707081"/>
            <a:ext cx="1891462" cy="168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AE8E-4446-5B19-5631-364CF5FC654C}"/>
              </a:ext>
            </a:extLst>
          </p:cNvPr>
          <p:cNvCxnSpPr>
            <a:cxnSpLocks/>
            <a:stCxn id="11" idx="5"/>
            <a:endCxn id="6" idx="3"/>
          </p:cNvCxnSpPr>
          <p:nvPr/>
        </p:nvCxnSpPr>
        <p:spPr>
          <a:xfrm flipV="1">
            <a:off x="8978921" y="2970513"/>
            <a:ext cx="1734161" cy="658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F07D7A-606D-574D-DDEB-5BAFDD47BF72}"/>
              </a:ext>
            </a:extLst>
          </p:cNvPr>
          <p:cNvCxnSpPr>
            <a:cxnSpLocks/>
            <a:stCxn id="11" idx="3"/>
            <a:endCxn id="10" idx="0"/>
          </p:cNvCxnSpPr>
          <p:nvPr/>
        </p:nvCxnSpPr>
        <p:spPr>
          <a:xfrm flipH="1">
            <a:off x="8899226" y="3723920"/>
            <a:ext cx="16073" cy="1644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33FC3-C234-5DA6-8DF5-9094C407BB65}"/>
                  </a:ext>
                </a:extLst>
              </p:cNvPr>
              <p:cNvSpPr txBox="1"/>
              <p:nvPr/>
            </p:nvSpPr>
            <p:spPr>
              <a:xfrm>
                <a:off x="8473982" y="3840150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33FC3-C234-5DA6-8DF5-9094C407B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82" y="3840150"/>
                <a:ext cx="20080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/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/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/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(−3,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C700B33E-2BD0-105A-41E1-8D150EC66051}"/>
              </a:ext>
            </a:extLst>
          </p:cNvPr>
          <p:cNvSpPr/>
          <p:nvPr/>
        </p:nvSpPr>
        <p:spPr>
          <a:xfrm>
            <a:off x="4858613" y="289202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3BC95B6-2EB6-5950-60CF-E26CEE74DDAB}"/>
              </a:ext>
            </a:extLst>
          </p:cNvPr>
          <p:cNvSpPr/>
          <p:nvPr/>
        </p:nvSpPr>
        <p:spPr>
          <a:xfrm>
            <a:off x="3017644" y="17181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CE17731-581D-62BA-FB96-EDC76CC9D21E}"/>
              </a:ext>
            </a:extLst>
          </p:cNvPr>
          <p:cNvSpPr/>
          <p:nvPr/>
        </p:nvSpPr>
        <p:spPr>
          <a:xfrm>
            <a:off x="2061137" y="521117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532D0340-358D-E359-2E60-58DB00756152}"/>
              </a:ext>
            </a:extLst>
          </p:cNvPr>
          <p:cNvSpPr/>
          <p:nvPr/>
        </p:nvSpPr>
        <p:spPr>
          <a:xfrm>
            <a:off x="2922543" y="345478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9F81F90-B8BD-5592-5BA0-2644BC93896F}"/>
              </a:ext>
            </a:extLst>
          </p:cNvPr>
          <p:cNvCxnSpPr>
            <a:cxnSpLocks/>
            <a:stCxn id="68" idx="5"/>
            <a:endCxn id="65" idx="3"/>
          </p:cNvCxnSpPr>
          <p:nvPr/>
        </p:nvCxnSpPr>
        <p:spPr>
          <a:xfrm flipV="1">
            <a:off x="3113411" y="3026010"/>
            <a:ext cx="1768544" cy="5241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F839F-1E42-2709-AFA1-9D28BC35F712}"/>
              </a:ext>
            </a:extLst>
          </p:cNvPr>
          <p:cNvCxnSpPr>
            <a:cxnSpLocks/>
            <a:stCxn id="68" idx="0"/>
            <a:endCxn id="66" idx="4"/>
          </p:cNvCxnSpPr>
          <p:nvPr/>
        </p:nvCxnSpPr>
        <p:spPr>
          <a:xfrm flipV="1">
            <a:off x="3049789" y="1875110"/>
            <a:ext cx="47550" cy="1579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BA08AB-2D54-2585-6251-F7CB5E3765E2}"/>
              </a:ext>
            </a:extLst>
          </p:cNvPr>
          <p:cNvCxnSpPr>
            <a:cxnSpLocks/>
            <a:stCxn id="68" idx="3"/>
            <a:endCxn id="67" idx="0"/>
          </p:cNvCxnSpPr>
          <p:nvPr/>
        </p:nvCxnSpPr>
        <p:spPr>
          <a:xfrm flipH="1">
            <a:off x="2140832" y="3645435"/>
            <a:ext cx="908957" cy="1565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C7B97-DEBE-E4A0-C08A-1BA2230D4A80}"/>
                  </a:ext>
                </a:extLst>
              </p:cNvPr>
              <p:cNvSpPr txBox="1"/>
              <p:nvPr/>
            </p:nvSpPr>
            <p:spPr>
              <a:xfrm>
                <a:off x="2608472" y="376166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C7B97-DEBE-E4A0-C08A-1BA2230D4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72" y="3761665"/>
                <a:ext cx="20080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/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/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(−11,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/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2D642-D5A8-77FF-425D-7A1249CF3006}"/>
                  </a:ext>
                </a:extLst>
              </p:cNvPr>
              <p:cNvSpPr txBox="1"/>
              <p:nvPr/>
            </p:nvSpPr>
            <p:spPr>
              <a:xfrm>
                <a:off x="2414992" y="2410307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2D642-D5A8-77FF-425D-7A1249CF3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92" y="2410307"/>
                <a:ext cx="53516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9F559-C414-238C-B7B7-A352C964C281}"/>
                  </a:ext>
                </a:extLst>
              </p:cNvPr>
              <p:cNvSpPr txBox="1"/>
              <p:nvPr/>
            </p:nvSpPr>
            <p:spPr>
              <a:xfrm>
                <a:off x="3855647" y="2691101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9F559-C414-238C-B7B7-A352C964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647" y="2691101"/>
                <a:ext cx="53516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4EA9C-BD4B-9F43-C52C-5E96813AC289}"/>
                  </a:ext>
                </a:extLst>
              </p:cNvPr>
              <p:cNvSpPr txBox="1"/>
              <p:nvPr/>
            </p:nvSpPr>
            <p:spPr>
              <a:xfrm>
                <a:off x="2033463" y="4159412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4EA9C-BD4B-9F43-C52C-5E96813AC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463" y="4159412"/>
                <a:ext cx="53516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DED697-B995-201E-A7C0-11FF8B9F5610}"/>
                  </a:ext>
                </a:extLst>
              </p:cNvPr>
              <p:cNvSpPr txBox="1"/>
              <p:nvPr/>
            </p:nvSpPr>
            <p:spPr>
              <a:xfrm>
                <a:off x="9447381" y="2731891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DED697-B995-201E-A7C0-11FF8B9F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81" y="2731891"/>
                <a:ext cx="53516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694AF2-E809-627E-A36C-BB565FE0AE47}"/>
                  </a:ext>
                </a:extLst>
              </p:cNvPr>
              <p:cNvSpPr txBox="1"/>
              <p:nvPr/>
            </p:nvSpPr>
            <p:spPr>
              <a:xfrm>
                <a:off x="7606412" y="3192280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694AF2-E809-627E-A36C-BB565FE0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412" y="3192280"/>
                <a:ext cx="53516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49214-1294-0E66-235E-253A43927A95}"/>
                  </a:ext>
                </a:extLst>
              </p:cNvPr>
              <p:cNvSpPr txBox="1"/>
              <p:nvPr/>
            </p:nvSpPr>
            <p:spPr>
              <a:xfrm>
                <a:off x="8379843" y="4525200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49214-1294-0E66-235E-253A43927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843" y="4525200"/>
                <a:ext cx="53516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04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6737201" y="362859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0689740" y="283653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8819531" y="536814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8788053" y="353327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325B96-5C16-2D0F-3D13-8CAC39ED5CA4}"/>
              </a:ext>
            </a:extLst>
          </p:cNvPr>
          <p:cNvCxnSpPr>
            <a:cxnSpLocks/>
            <a:stCxn id="11" idx="2"/>
            <a:endCxn id="4" idx="6"/>
          </p:cNvCxnSpPr>
          <p:nvPr/>
        </p:nvCxnSpPr>
        <p:spPr>
          <a:xfrm flipH="1" flipV="1">
            <a:off x="6896591" y="3707081"/>
            <a:ext cx="1891462" cy="168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AE8E-4446-5B19-5631-364CF5FC654C}"/>
              </a:ext>
            </a:extLst>
          </p:cNvPr>
          <p:cNvCxnSpPr>
            <a:cxnSpLocks/>
            <a:stCxn id="11" idx="5"/>
            <a:endCxn id="6" idx="3"/>
          </p:cNvCxnSpPr>
          <p:nvPr/>
        </p:nvCxnSpPr>
        <p:spPr>
          <a:xfrm flipV="1">
            <a:off x="8978921" y="2970513"/>
            <a:ext cx="1734161" cy="658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F07D7A-606D-574D-DDEB-5BAFDD47BF72}"/>
              </a:ext>
            </a:extLst>
          </p:cNvPr>
          <p:cNvCxnSpPr>
            <a:cxnSpLocks/>
            <a:stCxn id="11" idx="3"/>
            <a:endCxn id="10" idx="0"/>
          </p:cNvCxnSpPr>
          <p:nvPr/>
        </p:nvCxnSpPr>
        <p:spPr>
          <a:xfrm flipH="1">
            <a:off x="8899226" y="3723920"/>
            <a:ext cx="16073" cy="1644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33FC3-C234-5DA6-8DF5-9094C407BB65}"/>
                  </a:ext>
                </a:extLst>
              </p:cNvPr>
              <p:cNvSpPr txBox="1"/>
              <p:nvPr/>
            </p:nvSpPr>
            <p:spPr>
              <a:xfrm>
                <a:off x="8473982" y="3840150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33FC3-C234-5DA6-8DF5-9094C407B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82" y="3840150"/>
                <a:ext cx="20080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/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/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/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(−3,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C700B33E-2BD0-105A-41E1-8D150EC66051}"/>
              </a:ext>
            </a:extLst>
          </p:cNvPr>
          <p:cNvSpPr/>
          <p:nvPr/>
        </p:nvSpPr>
        <p:spPr>
          <a:xfrm>
            <a:off x="4858613" y="289202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3BC95B6-2EB6-5950-60CF-E26CEE74DDAB}"/>
              </a:ext>
            </a:extLst>
          </p:cNvPr>
          <p:cNvSpPr/>
          <p:nvPr/>
        </p:nvSpPr>
        <p:spPr>
          <a:xfrm>
            <a:off x="3017644" y="17181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CE17731-581D-62BA-FB96-EDC76CC9D21E}"/>
              </a:ext>
            </a:extLst>
          </p:cNvPr>
          <p:cNvSpPr/>
          <p:nvPr/>
        </p:nvSpPr>
        <p:spPr>
          <a:xfrm>
            <a:off x="2061137" y="521117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532D0340-358D-E359-2E60-58DB00756152}"/>
              </a:ext>
            </a:extLst>
          </p:cNvPr>
          <p:cNvSpPr/>
          <p:nvPr/>
        </p:nvSpPr>
        <p:spPr>
          <a:xfrm>
            <a:off x="2922543" y="345478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9F81F90-B8BD-5592-5BA0-2644BC93896F}"/>
              </a:ext>
            </a:extLst>
          </p:cNvPr>
          <p:cNvCxnSpPr>
            <a:cxnSpLocks/>
            <a:stCxn id="68" idx="5"/>
            <a:endCxn id="65" idx="3"/>
          </p:cNvCxnSpPr>
          <p:nvPr/>
        </p:nvCxnSpPr>
        <p:spPr>
          <a:xfrm flipV="1">
            <a:off x="3113411" y="3026010"/>
            <a:ext cx="1768544" cy="5241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F839F-1E42-2709-AFA1-9D28BC35F712}"/>
              </a:ext>
            </a:extLst>
          </p:cNvPr>
          <p:cNvCxnSpPr>
            <a:cxnSpLocks/>
            <a:stCxn id="68" idx="0"/>
            <a:endCxn id="66" idx="4"/>
          </p:cNvCxnSpPr>
          <p:nvPr/>
        </p:nvCxnSpPr>
        <p:spPr>
          <a:xfrm flipV="1">
            <a:off x="3049789" y="1875110"/>
            <a:ext cx="47550" cy="1579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BA08AB-2D54-2585-6251-F7CB5E3765E2}"/>
              </a:ext>
            </a:extLst>
          </p:cNvPr>
          <p:cNvCxnSpPr>
            <a:cxnSpLocks/>
            <a:stCxn id="68" idx="3"/>
            <a:endCxn id="67" idx="0"/>
          </p:cNvCxnSpPr>
          <p:nvPr/>
        </p:nvCxnSpPr>
        <p:spPr>
          <a:xfrm flipH="1">
            <a:off x="2140832" y="3645435"/>
            <a:ext cx="908957" cy="1565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C7B97-DEBE-E4A0-C08A-1BA2230D4A80}"/>
                  </a:ext>
                </a:extLst>
              </p:cNvPr>
              <p:cNvSpPr txBox="1"/>
              <p:nvPr/>
            </p:nvSpPr>
            <p:spPr>
              <a:xfrm>
                <a:off x="2608472" y="376166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C7B97-DEBE-E4A0-C08A-1BA2230D4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72" y="3761665"/>
                <a:ext cx="20080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/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/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(−11,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/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2D642-D5A8-77FF-425D-7A1249CF3006}"/>
                  </a:ext>
                </a:extLst>
              </p:cNvPr>
              <p:cNvSpPr txBox="1"/>
              <p:nvPr/>
            </p:nvSpPr>
            <p:spPr>
              <a:xfrm>
                <a:off x="2414992" y="2410307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2D642-D5A8-77FF-425D-7A1249CF3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92" y="2410307"/>
                <a:ext cx="53516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9F559-C414-238C-B7B7-A352C964C281}"/>
                  </a:ext>
                </a:extLst>
              </p:cNvPr>
              <p:cNvSpPr txBox="1"/>
              <p:nvPr/>
            </p:nvSpPr>
            <p:spPr>
              <a:xfrm>
                <a:off x="3855647" y="2691101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9F559-C414-238C-B7B7-A352C964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647" y="2691101"/>
                <a:ext cx="53516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4EA9C-BD4B-9F43-C52C-5E96813AC289}"/>
                  </a:ext>
                </a:extLst>
              </p:cNvPr>
              <p:cNvSpPr txBox="1"/>
              <p:nvPr/>
            </p:nvSpPr>
            <p:spPr>
              <a:xfrm>
                <a:off x="2033463" y="4159412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4EA9C-BD4B-9F43-C52C-5E96813AC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463" y="4159412"/>
                <a:ext cx="53516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DED697-B995-201E-A7C0-11FF8B9F5610}"/>
                  </a:ext>
                </a:extLst>
              </p:cNvPr>
              <p:cNvSpPr txBox="1"/>
              <p:nvPr/>
            </p:nvSpPr>
            <p:spPr>
              <a:xfrm>
                <a:off x="9447381" y="2731891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DED697-B995-201E-A7C0-11FF8B9F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81" y="2731891"/>
                <a:ext cx="53516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694AF2-E809-627E-A36C-BB565FE0AE47}"/>
                  </a:ext>
                </a:extLst>
              </p:cNvPr>
              <p:cNvSpPr txBox="1"/>
              <p:nvPr/>
            </p:nvSpPr>
            <p:spPr>
              <a:xfrm>
                <a:off x="7606412" y="3192280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694AF2-E809-627E-A36C-BB565FE0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412" y="3192280"/>
                <a:ext cx="53516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49214-1294-0E66-235E-253A43927A95}"/>
                  </a:ext>
                </a:extLst>
              </p:cNvPr>
              <p:cNvSpPr txBox="1"/>
              <p:nvPr/>
            </p:nvSpPr>
            <p:spPr>
              <a:xfrm>
                <a:off x="8379843" y="4525200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49214-1294-0E66-235E-253A43927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843" y="4525200"/>
                <a:ext cx="53516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326CBE-E12C-4E01-CE92-2F6737A692ED}"/>
                  </a:ext>
                </a:extLst>
              </p:cNvPr>
              <p:cNvSpPr txBox="1"/>
              <p:nvPr/>
            </p:nvSpPr>
            <p:spPr>
              <a:xfrm>
                <a:off x="205657" y="653919"/>
                <a:ext cx="10484083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-center: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func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326CBE-E12C-4E01-CE92-2F6737A69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7" y="653919"/>
                <a:ext cx="10484083" cy="656013"/>
              </a:xfrm>
              <a:prstGeom prst="rect">
                <a:avLst/>
              </a:prstGeom>
              <a:blipFill>
                <a:blip r:embed="rId16"/>
                <a:stretch>
                  <a:fillRect t="-83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722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6737201" y="362859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0689740" y="283653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8819531" y="536814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8788053" y="353327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325B96-5C16-2D0F-3D13-8CAC39ED5CA4}"/>
              </a:ext>
            </a:extLst>
          </p:cNvPr>
          <p:cNvCxnSpPr>
            <a:cxnSpLocks/>
            <a:stCxn id="11" idx="2"/>
            <a:endCxn id="4" idx="6"/>
          </p:cNvCxnSpPr>
          <p:nvPr/>
        </p:nvCxnSpPr>
        <p:spPr>
          <a:xfrm flipH="1" flipV="1">
            <a:off x="6896591" y="3707081"/>
            <a:ext cx="1891462" cy="168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AE8E-4446-5B19-5631-364CF5FC654C}"/>
              </a:ext>
            </a:extLst>
          </p:cNvPr>
          <p:cNvCxnSpPr>
            <a:cxnSpLocks/>
            <a:stCxn id="11" idx="5"/>
            <a:endCxn id="6" idx="3"/>
          </p:cNvCxnSpPr>
          <p:nvPr/>
        </p:nvCxnSpPr>
        <p:spPr>
          <a:xfrm flipV="1">
            <a:off x="8978921" y="2970513"/>
            <a:ext cx="1734161" cy="658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F07D7A-606D-574D-DDEB-5BAFDD47BF72}"/>
              </a:ext>
            </a:extLst>
          </p:cNvPr>
          <p:cNvCxnSpPr>
            <a:cxnSpLocks/>
            <a:stCxn id="11" idx="3"/>
            <a:endCxn id="10" idx="0"/>
          </p:cNvCxnSpPr>
          <p:nvPr/>
        </p:nvCxnSpPr>
        <p:spPr>
          <a:xfrm flipH="1">
            <a:off x="8899226" y="3723920"/>
            <a:ext cx="16073" cy="1644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33FC3-C234-5DA6-8DF5-9094C407BB65}"/>
                  </a:ext>
                </a:extLst>
              </p:cNvPr>
              <p:cNvSpPr txBox="1"/>
              <p:nvPr/>
            </p:nvSpPr>
            <p:spPr>
              <a:xfrm>
                <a:off x="8473982" y="3840150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33FC3-C234-5DA6-8DF5-9094C407B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82" y="3840150"/>
                <a:ext cx="20080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/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/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/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(−3,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C700B33E-2BD0-105A-41E1-8D150EC66051}"/>
              </a:ext>
            </a:extLst>
          </p:cNvPr>
          <p:cNvSpPr/>
          <p:nvPr/>
        </p:nvSpPr>
        <p:spPr>
          <a:xfrm>
            <a:off x="4858613" y="289202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3BC95B6-2EB6-5950-60CF-E26CEE74DDAB}"/>
              </a:ext>
            </a:extLst>
          </p:cNvPr>
          <p:cNvSpPr/>
          <p:nvPr/>
        </p:nvSpPr>
        <p:spPr>
          <a:xfrm>
            <a:off x="3017644" y="17181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CE17731-581D-62BA-FB96-EDC76CC9D21E}"/>
              </a:ext>
            </a:extLst>
          </p:cNvPr>
          <p:cNvSpPr/>
          <p:nvPr/>
        </p:nvSpPr>
        <p:spPr>
          <a:xfrm>
            <a:off x="2061137" y="521117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532D0340-358D-E359-2E60-58DB00756152}"/>
              </a:ext>
            </a:extLst>
          </p:cNvPr>
          <p:cNvSpPr/>
          <p:nvPr/>
        </p:nvSpPr>
        <p:spPr>
          <a:xfrm>
            <a:off x="2922543" y="345478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9F81F90-B8BD-5592-5BA0-2644BC93896F}"/>
              </a:ext>
            </a:extLst>
          </p:cNvPr>
          <p:cNvCxnSpPr>
            <a:cxnSpLocks/>
            <a:stCxn id="68" idx="5"/>
            <a:endCxn id="65" idx="3"/>
          </p:cNvCxnSpPr>
          <p:nvPr/>
        </p:nvCxnSpPr>
        <p:spPr>
          <a:xfrm flipV="1">
            <a:off x="3113411" y="3026010"/>
            <a:ext cx="1768544" cy="5241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F839F-1E42-2709-AFA1-9D28BC35F712}"/>
              </a:ext>
            </a:extLst>
          </p:cNvPr>
          <p:cNvCxnSpPr>
            <a:cxnSpLocks/>
            <a:stCxn id="68" idx="0"/>
            <a:endCxn id="66" idx="4"/>
          </p:cNvCxnSpPr>
          <p:nvPr/>
        </p:nvCxnSpPr>
        <p:spPr>
          <a:xfrm flipV="1">
            <a:off x="3049789" y="1875110"/>
            <a:ext cx="47550" cy="1579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BA08AB-2D54-2585-6251-F7CB5E3765E2}"/>
              </a:ext>
            </a:extLst>
          </p:cNvPr>
          <p:cNvCxnSpPr>
            <a:cxnSpLocks/>
            <a:stCxn id="68" idx="3"/>
            <a:endCxn id="67" idx="0"/>
          </p:cNvCxnSpPr>
          <p:nvPr/>
        </p:nvCxnSpPr>
        <p:spPr>
          <a:xfrm flipH="1">
            <a:off x="2140832" y="3645435"/>
            <a:ext cx="908957" cy="1565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C7B97-DEBE-E4A0-C08A-1BA2230D4A80}"/>
                  </a:ext>
                </a:extLst>
              </p:cNvPr>
              <p:cNvSpPr txBox="1"/>
              <p:nvPr/>
            </p:nvSpPr>
            <p:spPr>
              <a:xfrm>
                <a:off x="2608472" y="376166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C7B97-DEBE-E4A0-C08A-1BA2230D4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72" y="3761665"/>
                <a:ext cx="20080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/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/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(−11,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/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2D642-D5A8-77FF-425D-7A1249CF3006}"/>
                  </a:ext>
                </a:extLst>
              </p:cNvPr>
              <p:cNvSpPr txBox="1"/>
              <p:nvPr/>
            </p:nvSpPr>
            <p:spPr>
              <a:xfrm>
                <a:off x="2414992" y="2410307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2D642-D5A8-77FF-425D-7A1249CF3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92" y="2410307"/>
                <a:ext cx="53516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9F559-C414-238C-B7B7-A352C964C281}"/>
                  </a:ext>
                </a:extLst>
              </p:cNvPr>
              <p:cNvSpPr txBox="1"/>
              <p:nvPr/>
            </p:nvSpPr>
            <p:spPr>
              <a:xfrm>
                <a:off x="3855647" y="2691101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9F559-C414-238C-B7B7-A352C964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647" y="2691101"/>
                <a:ext cx="53516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4EA9C-BD4B-9F43-C52C-5E96813AC289}"/>
                  </a:ext>
                </a:extLst>
              </p:cNvPr>
              <p:cNvSpPr txBox="1"/>
              <p:nvPr/>
            </p:nvSpPr>
            <p:spPr>
              <a:xfrm>
                <a:off x="2033463" y="4159412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4EA9C-BD4B-9F43-C52C-5E96813AC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463" y="4159412"/>
                <a:ext cx="53516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DED697-B995-201E-A7C0-11FF8B9F5610}"/>
                  </a:ext>
                </a:extLst>
              </p:cNvPr>
              <p:cNvSpPr txBox="1"/>
              <p:nvPr/>
            </p:nvSpPr>
            <p:spPr>
              <a:xfrm>
                <a:off x="9447381" y="2731891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DED697-B995-201E-A7C0-11FF8B9F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81" y="2731891"/>
                <a:ext cx="53516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694AF2-E809-627E-A36C-BB565FE0AE47}"/>
                  </a:ext>
                </a:extLst>
              </p:cNvPr>
              <p:cNvSpPr txBox="1"/>
              <p:nvPr/>
            </p:nvSpPr>
            <p:spPr>
              <a:xfrm>
                <a:off x="7606412" y="3192280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694AF2-E809-627E-A36C-BB565FE0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412" y="3192280"/>
                <a:ext cx="53516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49214-1294-0E66-235E-253A43927A95}"/>
                  </a:ext>
                </a:extLst>
              </p:cNvPr>
              <p:cNvSpPr txBox="1"/>
              <p:nvPr/>
            </p:nvSpPr>
            <p:spPr>
              <a:xfrm>
                <a:off x="8379843" y="4525200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49214-1294-0E66-235E-253A43927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843" y="4525200"/>
                <a:ext cx="53516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326CBE-E12C-4E01-CE92-2F6737A692ED}"/>
                  </a:ext>
                </a:extLst>
              </p:cNvPr>
              <p:cNvSpPr txBox="1"/>
              <p:nvPr/>
            </p:nvSpPr>
            <p:spPr>
              <a:xfrm>
                <a:off x="205657" y="653919"/>
                <a:ext cx="117891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-median: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=4+5+5+3+4+5=26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326CBE-E12C-4E01-CE92-2F6737A69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7" y="653919"/>
                <a:ext cx="11789119" cy="523220"/>
              </a:xfrm>
              <a:prstGeom prst="rect">
                <a:avLst/>
              </a:prstGeom>
              <a:blipFill>
                <a:blip r:embed="rId1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565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6737201" y="362859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0689740" y="283653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8819531" y="536814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8788053" y="353327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325B96-5C16-2D0F-3D13-8CAC39ED5CA4}"/>
              </a:ext>
            </a:extLst>
          </p:cNvPr>
          <p:cNvCxnSpPr>
            <a:cxnSpLocks/>
            <a:stCxn id="11" idx="2"/>
            <a:endCxn id="4" idx="6"/>
          </p:cNvCxnSpPr>
          <p:nvPr/>
        </p:nvCxnSpPr>
        <p:spPr>
          <a:xfrm flipH="1" flipV="1">
            <a:off x="6896591" y="3707081"/>
            <a:ext cx="1891462" cy="168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AE8E-4446-5B19-5631-364CF5FC654C}"/>
              </a:ext>
            </a:extLst>
          </p:cNvPr>
          <p:cNvCxnSpPr>
            <a:cxnSpLocks/>
            <a:stCxn id="11" idx="5"/>
            <a:endCxn id="6" idx="3"/>
          </p:cNvCxnSpPr>
          <p:nvPr/>
        </p:nvCxnSpPr>
        <p:spPr>
          <a:xfrm flipV="1">
            <a:off x="8978921" y="2970513"/>
            <a:ext cx="1734161" cy="658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F07D7A-606D-574D-DDEB-5BAFDD47BF72}"/>
              </a:ext>
            </a:extLst>
          </p:cNvPr>
          <p:cNvCxnSpPr>
            <a:cxnSpLocks/>
            <a:stCxn id="11" idx="3"/>
            <a:endCxn id="10" idx="0"/>
          </p:cNvCxnSpPr>
          <p:nvPr/>
        </p:nvCxnSpPr>
        <p:spPr>
          <a:xfrm flipH="1">
            <a:off x="8899226" y="3723920"/>
            <a:ext cx="16073" cy="1644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33FC3-C234-5DA6-8DF5-9094C407BB65}"/>
                  </a:ext>
                </a:extLst>
              </p:cNvPr>
              <p:cNvSpPr txBox="1"/>
              <p:nvPr/>
            </p:nvSpPr>
            <p:spPr>
              <a:xfrm>
                <a:off x="8473982" y="3840150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33FC3-C234-5DA6-8DF5-9094C407B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82" y="3840150"/>
                <a:ext cx="20080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/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168931-A83D-DE46-39C4-B8B6ECEC5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312" y="2266786"/>
                <a:ext cx="20080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/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(0,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144684-E4C5-DC5E-2C65-ADA74531D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85" y="5641345"/>
                <a:ext cx="20080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/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(−3,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A64454-D123-3762-699D-732D26E4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969" y="3897802"/>
                <a:ext cx="20080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C700B33E-2BD0-105A-41E1-8D150EC66051}"/>
              </a:ext>
            </a:extLst>
          </p:cNvPr>
          <p:cNvSpPr/>
          <p:nvPr/>
        </p:nvSpPr>
        <p:spPr>
          <a:xfrm>
            <a:off x="4858613" y="289202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3BC95B6-2EB6-5950-60CF-E26CEE74DDAB}"/>
              </a:ext>
            </a:extLst>
          </p:cNvPr>
          <p:cNvSpPr/>
          <p:nvPr/>
        </p:nvSpPr>
        <p:spPr>
          <a:xfrm>
            <a:off x="3017644" y="17181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CE17731-581D-62BA-FB96-EDC76CC9D21E}"/>
              </a:ext>
            </a:extLst>
          </p:cNvPr>
          <p:cNvSpPr/>
          <p:nvPr/>
        </p:nvSpPr>
        <p:spPr>
          <a:xfrm>
            <a:off x="2061137" y="521117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532D0340-358D-E359-2E60-58DB00756152}"/>
              </a:ext>
            </a:extLst>
          </p:cNvPr>
          <p:cNvSpPr/>
          <p:nvPr/>
        </p:nvSpPr>
        <p:spPr>
          <a:xfrm>
            <a:off x="2922543" y="345478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9F81F90-B8BD-5592-5BA0-2644BC93896F}"/>
              </a:ext>
            </a:extLst>
          </p:cNvPr>
          <p:cNvCxnSpPr>
            <a:cxnSpLocks/>
            <a:stCxn id="68" idx="5"/>
            <a:endCxn id="65" idx="3"/>
          </p:cNvCxnSpPr>
          <p:nvPr/>
        </p:nvCxnSpPr>
        <p:spPr>
          <a:xfrm flipV="1">
            <a:off x="3113411" y="3026010"/>
            <a:ext cx="1768544" cy="5241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F839F-1E42-2709-AFA1-9D28BC35F712}"/>
              </a:ext>
            </a:extLst>
          </p:cNvPr>
          <p:cNvCxnSpPr>
            <a:cxnSpLocks/>
            <a:stCxn id="68" idx="0"/>
            <a:endCxn id="66" idx="4"/>
          </p:cNvCxnSpPr>
          <p:nvPr/>
        </p:nvCxnSpPr>
        <p:spPr>
          <a:xfrm flipV="1">
            <a:off x="3049789" y="1875110"/>
            <a:ext cx="47550" cy="1579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BA08AB-2D54-2585-6251-F7CB5E3765E2}"/>
              </a:ext>
            </a:extLst>
          </p:cNvPr>
          <p:cNvCxnSpPr>
            <a:cxnSpLocks/>
            <a:stCxn id="68" idx="3"/>
            <a:endCxn id="67" idx="0"/>
          </p:cNvCxnSpPr>
          <p:nvPr/>
        </p:nvCxnSpPr>
        <p:spPr>
          <a:xfrm flipH="1">
            <a:off x="2140832" y="3645435"/>
            <a:ext cx="908957" cy="1565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C7B97-DEBE-E4A0-C08A-1BA2230D4A80}"/>
                  </a:ext>
                </a:extLst>
              </p:cNvPr>
              <p:cNvSpPr txBox="1"/>
              <p:nvPr/>
            </p:nvSpPr>
            <p:spPr>
              <a:xfrm>
                <a:off x="2608472" y="3761665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C7B97-DEBE-E4A0-C08A-1BA2230D4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72" y="3761665"/>
                <a:ext cx="20080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/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(−8, 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DC6F30-9C4E-FD4B-BC88-09D07F4CA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19" y="1365827"/>
                <a:ext cx="20080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/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(−11, 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AFCB97-3962-E992-A9B1-7F17DECD4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76" y="5422729"/>
                <a:ext cx="20080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/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(−4, 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265422-2EAB-7017-5FD6-04E623BFB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018" y="2360352"/>
                <a:ext cx="20080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2D642-D5A8-77FF-425D-7A1249CF3006}"/>
                  </a:ext>
                </a:extLst>
              </p:cNvPr>
              <p:cNvSpPr txBox="1"/>
              <p:nvPr/>
            </p:nvSpPr>
            <p:spPr>
              <a:xfrm>
                <a:off x="2414992" y="2410307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2D642-D5A8-77FF-425D-7A1249CF3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92" y="2410307"/>
                <a:ext cx="53516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9F559-C414-238C-B7B7-A352C964C281}"/>
                  </a:ext>
                </a:extLst>
              </p:cNvPr>
              <p:cNvSpPr txBox="1"/>
              <p:nvPr/>
            </p:nvSpPr>
            <p:spPr>
              <a:xfrm>
                <a:off x="3855647" y="2691101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9F559-C414-238C-B7B7-A352C964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647" y="2691101"/>
                <a:ext cx="53516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4EA9C-BD4B-9F43-C52C-5E96813AC289}"/>
                  </a:ext>
                </a:extLst>
              </p:cNvPr>
              <p:cNvSpPr txBox="1"/>
              <p:nvPr/>
            </p:nvSpPr>
            <p:spPr>
              <a:xfrm>
                <a:off x="2033463" y="4159412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4EA9C-BD4B-9F43-C52C-5E96813AC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463" y="4159412"/>
                <a:ext cx="53516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DED697-B995-201E-A7C0-11FF8B9F5610}"/>
                  </a:ext>
                </a:extLst>
              </p:cNvPr>
              <p:cNvSpPr txBox="1"/>
              <p:nvPr/>
            </p:nvSpPr>
            <p:spPr>
              <a:xfrm>
                <a:off x="9447381" y="2731891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DED697-B995-201E-A7C0-11FF8B9F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81" y="2731891"/>
                <a:ext cx="53516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694AF2-E809-627E-A36C-BB565FE0AE47}"/>
                  </a:ext>
                </a:extLst>
              </p:cNvPr>
              <p:cNvSpPr txBox="1"/>
              <p:nvPr/>
            </p:nvSpPr>
            <p:spPr>
              <a:xfrm>
                <a:off x="7606412" y="3192280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694AF2-E809-627E-A36C-BB565FE0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412" y="3192280"/>
                <a:ext cx="53516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49214-1294-0E66-235E-253A43927A95}"/>
                  </a:ext>
                </a:extLst>
              </p:cNvPr>
              <p:cNvSpPr txBox="1"/>
              <p:nvPr/>
            </p:nvSpPr>
            <p:spPr>
              <a:xfrm>
                <a:off x="8379843" y="4525200"/>
                <a:ext cx="535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49214-1294-0E66-235E-253A43927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843" y="4525200"/>
                <a:ext cx="53516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326CBE-E12C-4E01-CE92-2F6737A692ED}"/>
                  </a:ext>
                </a:extLst>
              </p:cNvPr>
              <p:cNvSpPr txBox="1"/>
              <p:nvPr/>
            </p:nvSpPr>
            <p:spPr>
              <a:xfrm>
                <a:off x="205657" y="653919"/>
                <a:ext cx="11789119" cy="663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-means: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dist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=16+25+25+9+16+25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326CBE-E12C-4E01-CE92-2F6737A69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7" y="653919"/>
                <a:ext cx="11789119" cy="663771"/>
              </a:xfrm>
              <a:prstGeom prst="rect">
                <a:avLst/>
              </a:prstGeom>
              <a:blipFill>
                <a:blip r:embed="rId16"/>
                <a:stretch>
                  <a:fillRect b="-2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6E7D14-902B-BE8E-2052-F25ABB9361EC}"/>
                  </a:ext>
                </a:extLst>
              </p:cNvPr>
              <p:cNvSpPr txBox="1"/>
              <p:nvPr/>
            </p:nvSpPr>
            <p:spPr>
              <a:xfrm>
                <a:off x="6523844" y="1424153"/>
                <a:ext cx="80954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=116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6E7D14-902B-BE8E-2052-F25ABB936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844" y="1424153"/>
                <a:ext cx="809545" cy="523220"/>
              </a:xfrm>
              <a:prstGeom prst="rect">
                <a:avLst/>
              </a:prstGeom>
              <a:blipFill>
                <a:blip r:embed="rId17"/>
                <a:stretch>
                  <a:fillRect r="-27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807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E29DC0-5F55-4C0F-9250-42464CEC0C31}"/>
                  </a:ext>
                </a:extLst>
              </p:cNvPr>
              <p:cNvSpPr/>
              <p:nvPr/>
            </p:nvSpPr>
            <p:spPr>
              <a:xfrm>
                <a:off x="681318" y="1785331"/>
                <a:ext cx="5183773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Subset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of representative points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for a specific clustering objective</a:t>
                </a:r>
                <a:endParaRPr lang="en-US" sz="3200" dirty="0">
                  <a:solidFill>
                    <a:srgbClr val="C00000"/>
                  </a:solidFill>
                </a:endParaRP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all sets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E29DC0-5F55-4C0F-9250-42464CEC0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" y="1785331"/>
                <a:ext cx="5183773" cy="3046988"/>
              </a:xfrm>
              <a:prstGeom prst="rect">
                <a:avLst/>
              </a:prstGeom>
              <a:blipFill>
                <a:blip r:embed="rId2"/>
                <a:stretch>
                  <a:fillRect l="-2706" t="-2400" r="-3647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963977B-3A1E-82AF-0EE4-65956272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b="0" dirty="0">
                <a:solidFill>
                  <a:srgbClr val="C00000"/>
                </a:solidFill>
              </a:rPr>
              <a:t>Coreset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33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E29DC0-5F55-4C0F-9250-42464CEC0C31}"/>
                  </a:ext>
                </a:extLst>
              </p:cNvPr>
              <p:cNvSpPr/>
              <p:nvPr/>
            </p:nvSpPr>
            <p:spPr>
              <a:xfrm>
                <a:off x="681318" y="1785331"/>
                <a:ext cx="5183773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Subset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of representative points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for a specific clustering objective</a:t>
                </a:r>
                <a:endParaRPr lang="en-US" sz="3200" dirty="0">
                  <a:solidFill>
                    <a:srgbClr val="C00000"/>
                  </a:solidFill>
                </a:endParaRP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all sets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E29DC0-5F55-4C0F-9250-42464CEC0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" y="1785331"/>
                <a:ext cx="5183773" cy="3046988"/>
              </a:xfrm>
              <a:prstGeom prst="rect">
                <a:avLst/>
              </a:prstGeom>
              <a:blipFill>
                <a:blip r:embed="rId2"/>
                <a:stretch>
                  <a:fillRect l="-2706" t="-2400" r="-3647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963977B-3A1E-82AF-0EE4-65956272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b="0" dirty="0">
                <a:solidFill>
                  <a:srgbClr val="C00000"/>
                </a:solidFill>
              </a:rPr>
              <a:t>Coreset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C31AD6-8D9C-7A46-E8DE-EF1CC181D880}"/>
              </a:ext>
            </a:extLst>
          </p:cNvPr>
          <p:cNvSpPr/>
          <p:nvPr/>
        </p:nvSpPr>
        <p:spPr>
          <a:xfrm>
            <a:off x="10457377" y="314323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43FCA1-ADFC-5453-8CDD-D9E467D995AF}"/>
              </a:ext>
            </a:extLst>
          </p:cNvPr>
          <p:cNvSpPr/>
          <p:nvPr/>
        </p:nvSpPr>
        <p:spPr>
          <a:xfrm>
            <a:off x="6270707" y="31767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53D42B-6F77-E1F9-00B5-00E6DBC1CBA4}"/>
              </a:ext>
            </a:extLst>
          </p:cNvPr>
          <p:cNvSpPr/>
          <p:nvPr/>
        </p:nvSpPr>
        <p:spPr>
          <a:xfrm>
            <a:off x="11092884" y="284300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2456FC-C3F3-CC13-F190-39BCE5EACD2E}"/>
              </a:ext>
            </a:extLst>
          </p:cNvPr>
          <p:cNvSpPr/>
          <p:nvPr/>
        </p:nvSpPr>
        <p:spPr>
          <a:xfrm>
            <a:off x="10581313" y="276452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D2D58F-34FE-A5AC-DD17-942F04AB89AF}"/>
              </a:ext>
            </a:extLst>
          </p:cNvPr>
          <p:cNvSpPr/>
          <p:nvPr/>
        </p:nvSpPr>
        <p:spPr>
          <a:xfrm>
            <a:off x="10791983" y="340506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2A99B5-94FD-9265-FBD8-432E6C1ACF0C}"/>
              </a:ext>
            </a:extLst>
          </p:cNvPr>
          <p:cNvSpPr/>
          <p:nvPr/>
        </p:nvSpPr>
        <p:spPr>
          <a:xfrm>
            <a:off x="6508400" y="35218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8348FC-B426-840E-98E9-81D6E15B6917}"/>
              </a:ext>
            </a:extLst>
          </p:cNvPr>
          <p:cNvSpPr/>
          <p:nvPr/>
        </p:nvSpPr>
        <p:spPr>
          <a:xfrm>
            <a:off x="6942833" y="291692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508C21-919A-02F1-0F67-17E194572D8E}"/>
              </a:ext>
            </a:extLst>
          </p:cNvPr>
          <p:cNvSpPr/>
          <p:nvPr/>
        </p:nvSpPr>
        <p:spPr>
          <a:xfrm>
            <a:off x="11194410" y="336696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F5BC45-14BC-A875-7CE3-FC52DAEAB6F3}"/>
              </a:ext>
            </a:extLst>
          </p:cNvPr>
          <p:cNvSpPr/>
          <p:nvPr/>
        </p:nvSpPr>
        <p:spPr>
          <a:xfrm>
            <a:off x="6655202" y="314323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130B78-40E2-3D0F-E1D1-34D5E9A17AD3}"/>
              </a:ext>
            </a:extLst>
          </p:cNvPr>
          <p:cNvSpPr/>
          <p:nvPr/>
        </p:nvSpPr>
        <p:spPr>
          <a:xfrm>
            <a:off x="6892540" y="34144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C4AAA8-0081-C2C0-2D40-B3408327AFDD}"/>
              </a:ext>
            </a:extLst>
          </p:cNvPr>
          <p:cNvSpPr/>
          <p:nvPr/>
        </p:nvSpPr>
        <p:spPr>
          <a:xfrm>
            <a:off x="6430097" y="284300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F826F0-18B7-7FA5-023C-D01DBC5FD980}"/>
              </a:ext>
            </a:extLst>
          </p:cNvPr>
          <p:cNvSpPr/>
          <p:nvPr/>
        </p:nvSpPr>
        <p:spPr>
          <a:xfrm>
            <a:off x="10837351" y="306475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88BC61-22FE-9174-C538-A1EF7F743DC3}"/>
              </a:ext>
            </a:extLst>
          </p:cNvPr>
          <p:cNvSpPr/>
          <p:nvPr/>
        </p:nvSpPr>
        <p:spPr>
          <a:xfrm>
            <a:off x="8214962" y="19729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1DFB1B-8A9C-27BC-19C5-FC3395E0EE69}"/>
              </a:ext>
            </a:extLst>
          </p:cNvPr>
          <p:cNvSpPr/>
          <p:nvPr/>
        </p:nvSpPr>
        <p:spPr>
          <a:xfrm>
            <a:off x="9145382" y="197220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5A1981-49EC-0100-519B-FB6CA821B39F}"/>
              </a:ext>
            </a:extLst>
          </p:cNvPr>
          <p:cNvSpPr/>
          <p:nvPr/>
        </p:nvSpPr>
        <p:spPr>
          <a:xfrm>
            <a:off x="8887088" y="171316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92D0D2-1F57-3477-87B4-6804BA92F28E}"/>
              </a:ext>
            </a:extLst>
          </p:cNvPr>
          <p:cNvSpPr/>
          <p:nvPr/>
        </p:nvSpPr>
        <p:spPr>
          <a:xfrm>
            <a:off x="8599457" y="193947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7F3727-8F12-17A8-BDF0-2C9F50C90A67}"/>
              </a:ext>
            </a:extLst>
          </p:cNvPr>
          <p:cNvSpPr/>
          <p:nvPr/>
        </p:nvSpPr>
        <p:spPr>
          <a:xfrm>
            <a:off x="8836795" y="221065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DE7EB2-F57C-2401-42B0-99F9358D30B4}"/>
              </a:ext>
            </a:extLst>
          </p:cNvPr>
          <p:cNvSpPr/>
          <p:nvPr/>
        </p:nvSpPr>
        <p:spPr>
          <a:xfrm>
            <a:off x="8374352" y="16392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4DEBEC-287E-2912-0C62-A494F601619E}"/>
              </a:ext>
            </a:extLst>
          </p:cNvPr>
          <p:cNvSpPr/>
          <p:nvPr/>
        </p:nvSpPr>
        <p:spPr>
          <a:xfrm>
            <a:off x="8693062" y="141303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5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E29DC0-5F55-4C0F-9250-42464CEC0C31}"/>
                  </a:ext>
                </a:extLst>
              </p:cNvPr>
              <p:cNvSpPr/>
              <p:nvPr/>
            </p:nvSpPr>
            <p:spPr>
              <a:xfrm>
                <a:off x="681318" y="1785331"/>
                <a:ext cx="5183773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Subset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of representative points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for a specific clustering objective</a:t>
                </a:r>
                <a:endParaRPr lang="en-US" sz="3200" dirty="0">
                  <a:solidFill>
                    <a:srgbClr val="C00000"/>
                  </a:solidFill>
                </a:endParaRP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all sets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E29DC0-5F55-4C0F-9250-42464CEC0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" y="1785331"/>
                <a:ext cx="5183773" cy="3046988"/>
              </a:xfrm>
              <a:prstGeom prst="rect">
                <a:avLst/>
              </a:prstGeom>
              <a:blipFill>
                <a:blip r:embed="rId2"/>
                <a:stretch>
                  <a:fillRect l="-2706" t="-2400" r="-3647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963977B-3A1E-82AF-0EE4-65956272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b="0" dirty="0">
                <a:solidFill>
                  <a:srgbClr val="C00000"/>
                </a:solidFill>
              </a:rPr>
              <a:t>Coreset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C31AD6-8D9C-7A46-E8DE-EF1CC181D880}"/>
              </a:ext>
            </a:extLst>
          </p:cNvPr>
          <p:cNvSpPr/>
          <p:nvPr/>
        </p:nvSpPr>
        <p:spPr>
          <a:xfrm>
            <a:off x="10457377" y="314323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43FCA1-ADFC-5453-8CDD-D9E467D995AF}"/>
              </a:ext>
            </a:extLst>
          </p:cNvPr>
          <p:cNvSpPr/>
          <p:nvPr/>
        </p:nvSpPr>
        <p:spPr>
          <a:xfrm>
            <a:off x="6270707" y="31767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53D42B-6F77-E1F9-00B5-00E6DBC1CBA4}"/>
              </a:ext>
            </a:extLst>
          </p:cNvPr>
          <p:cNvSpPr/>
          <p:nvPr/>
        </p:nvSpPr>
        <p:spPr>
          <a:xfrm>
            <a:off x="11092884" y="284300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2456FC-C3F3-CC13-F190-39BCE5EACD2E}"/>
              </a:ext>
            </a:extLst>
          </p:cNvPr>
          <p:cNvSpPr/>
          <p:nvPr/>
        </p:nvSpPr>
        <p:spPr>
          <a:xfrm>
            <a:off x="10581313" y="276452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D2D58F-34FE-A5AC-DD17-942F04AB89AF}"/>
              </a:ext>
            </a:extLst>
          </p:cNvPr>
          <p:cNvSpPr/>
          <p:nvPr/>
        </p:nvSpPr>
        <p:spPr>
          <a:xfrm>
            <a:off x="10791983" y="340506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2A99B5-94FD-9265-FBD8-432E6C1ACF0C}"/>
              </a:ext>
            </a:extLst>
          </p:cNvPr>
          <p:cNvSpPr/>
          <p:nvPr/>
        </p:nvSpPr>
        <p:spPr>
          <a:xfrm>
            <a:off x="6508400" y="35218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8348FC-B426-840E-98E9-81D6E15B6917}"/>
              </a:ext>
            </a:extLst>
          </p:cNvPr>
          <p:cNvSpPr/>
          <p:nvPr/>
        </p:nvSpPr>
        <p:spPr>
          <a:xfrm>
            <a:off x="6942833" y="291692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508C21-919A-02F1-0F67-17E194572D8E}"/>
              </a:ext>
            </a:extLst>
          </p:cNvPr>
          <p:cNvSpPr/>
          <p:nvPr/>
        </p:nvSpPr>
        <p:spPr>
          <a:xfrm>
            <a:off x="11194410" y="336696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F5BC45-14BC-A875-7CE3-FC52DAEAB6F3}"/>
              </a:ext>
            </a:extLst>
          </p:cNvPr>
          <p:cNvSpPr/>
          <p:nvPr/>
        </p:nvSpPr>
        <p:spPr>
          <a:xfrm>
            <a:off x="6657689" y="3143236"/>
            <a:ext cx="159390" cy="15697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130B78-40E2-3D0F-E1D1-34D5E9A17AD3}"/>
              </a:ext>
            </a:extLst>
          </p:cNvPr>
          <p:cNvSpPr/>
          <p:nvPr/>
        </p:nvSpPr>
        <p:spPr>
          <a:xfrm>
            <a:off x="6892540" y="34144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C4AAA8-0081-C2C0-2D40-B3408327AFDD}"/>
              </a:ext>
            </a:extLst>
          </p:cNvPr>
          <p:cNvSpPr/>
          <p:nvPr/>
        </p:nvSpPr>
        <p:spPr>
          <a:xfrm>
            <a:off x="6430097" y="284300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F826F0-18B7-7FA5-023C-D01DBC5FD980}"/>
              </a:ext>
            </a:extLst>
          </p:cNvPr>
          <p:cNvSpPr/>
          <p:nvPr/>
        </p:nvSpPr>
        <p:spPr>
          <a:xfrm>
            <a:off x="10837351" y="3064751"/>
            <a:ext cx="159390" cy="15697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88BC61-22FE-9174-C538-A1EF7F743DC3}"/>
              </a:ext>
            </a:extLst>
          </p:cNvPr>
          <p:cNvSpPr/>
          <p:nvPr/>
        </p:nvSpPr>
        <p:spPr>
          <a:xfrm>
            <a:off x="8214962" y="19729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1DFB1B-8A9C-27BC-19C5-FC3395E0EE69}"/>
              </a:ext>
            </a:extLst>
          </p:cNvPr>
          <p:cNvSpPr/>
          <p:nvPr/>
        </p:nvSpPr>
        <p:spPr>
          <a:xfrm>
            <a:off x="9145382" y="197220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5A1981-49EC-0100-519B-FB6CA821B39F}"/>
              </a:ext>
            </a:extLst>
          </p:cNvPr>
          <p:cNvSpPr/>
          <p:nvPr/>
        </p:nvSpPr>
        <p:spPr>
          <a:xfrm>
            <a:off x="8887088" y="1713163"/>
            <a:ext cx="159390" cy="15697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92D0D2-1F57-3477-87B4-6804BA92F28E}"/>
              </a:ext>
            </a:extLst>
          </p:cNvPr>
          <p:cNvSpPr/>
          <p:nvPr/>
        </p:nvSpPr>
        <p:spPr>
          <a:xfrm>
            <a:off x="8599457" y="1939478"/>
            <a:ext cx="159390" cy="15697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7F3727-8F12-17A8-BDF0-2C9F50C90A67}"/>
              </a:ext>
            </a:extLst>
          </p:cNvPr>
          <p:cNvSpPr/>
          <p:nvPr/>
        </p:nvSpPr>
        <p:spPr>
          <a:xfrm>
            <a:off x="8836795" y="221065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DE7EB2-F57C-2401-42B0-99F9358D30B4}"/>
              </a:ext>
            </a:extLst>
          </p:cNvPr>
          <p:cNvSpPr/>
          <p:nvPr/>
        </p:nvSpPr>
        <p:spPr>
          <a:xfrm>
            <a:off x="8374352" y="16392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4DEBEC-287E-2912-0C62-A494F601619E}"/>
              </a:ext>
            </a:extLst>
          </p:cNvPr>
          <p:cNvSpPr/>
          <p:nvPr/>
        </p:nvSpPr>
        <p:spPr>
          <a:xfrm>
            <a:off x="8693062" y="141303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23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srgbClr val="C00000"/>
                </a:solidFill>
              </a:rPr>
              <a:t>Coreset (Formal Definition)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Given a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an accuracy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we say a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with weight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i="1" dirty="0"/>
                  <a:t>-</a:t>
                </a:r>
                <a:r>
                  <a:rPr lang="en-US" sz="3200" i="1" dirty="0">
                    <a:solidFill>
                      <a:srgbClr val="00B050"/>
                    </a:solidFill>
                  </a:rPr>
                  <a:t>multiplicative coreset</a:t>
                </a:r>
                <a:r>
                  <a:rPr lang="en-US" sz="3200" dirty="0"/>
                  <a:t> for a cost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</m:oMath>
                </a14:m>
                <a:r>
                  <a:rPr lang="en-US" sz="3200" dirty="0"/>
                  <a:t>, if for all queries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, we have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60A669-0136-6FD7-41FB-FE8CF150D649}"/>
                  </a:ext>
                </a:extLst>
              </p:cNvPr>
              <p:cNvSpPr txBox="1"/>
              <p:nvPr/>
            </p:nvSpPr>
            <p:spPr>
              <a:xfrm>
                <a:off x="838200" y="4114449"/>
                <a:ext cx="106324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2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60A669-0136-6FD7-41FB-FE8CF150D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14449"/>
                <a:ext cx="1063241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0D5302-FE2C-BE47-CF4D-E6463B7022C0}"/>
                  </a:ext>
                </a:extLst>
              </p:cNvPr>
              <p:cNvSpPr txBox="1"/>
              <p:nvPr/>
            </p:nvSpPr>
            <p:spPr>
              <a:xfrm>
                <a:off x="1413910" y="5550958"/>
                <a:ext cx="9301967" cy="626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-clustering: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dist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0D5302-FE2C-BE47-CF4D-E6463B702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10" y="5550958"/>
                <a:ext cx="9301967" cy="626005"/>
              </a:xfrm>
              <a:prstGeom prst="rect">
                <a:avLst/>
              </a:prstGeom>
              <a:blipFill>
                <a:blip r:embed="rId5"/>
                <a:stretch>
                  <a:fillRect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F34725-1923-857C-C5CA-77E438F11170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54407" y="4699224"/>
            <a:ext cx="0" cy="851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628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Merge-and-reduce framework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there exists a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-coreset construction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-clustering that uses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weighted input points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Partition the stream into blocks containing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04ECA-3D98-4D9C-AD47-5584842F9584}"/>
                  </a:ext>
                </a:extLst>
              </p:cNvPr>
              <p:cNvSpPr txBox="1"/>
              <p:nvPr/>
            </p:nvSpPr>
            <p:spPr>
              <a:xfrm>
                <a:off x="6840070" y="4111565"/>
                <a:ext cx="923364" cy="79002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04ECA-3D98-4D9C-AD47-5584842F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70" y="4111565"/>
                <a:ext cx="923364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104E6C-D424-07BF-2736-314B07BAF3AC}"/>
              </a:ext>
            </a:extLst>
          </p:cNvPr>
          <p:cNvCxnSpPr>
            <a:stCxn id="5" idx="1"/>
          </p:cNvCxnSpPr>
          <p:nvPr/>
        </p:nvCxnSpPr>
        <p:spPr>
          <a:xfrm flipH="1">
            <a:off x="6320118" y="4506577"/>
            <a:ext cx="5199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47BF53-5E10-12C4-FBE7-B4048FF5BAC7}"/>
              </a:ext>
            </a:extLst>
          </p:cNvPr>
          <p:cNvCxnSpPr>
            <a:cxnSpLocks/>
          </p:cNvCxnSpPr>
          <p:nvPr/>
        </p:nvCxnSpPr>
        <p:spPr>
          <a:xfrm flipV="1">
            <a:off x="6320118" y="4111565"/>
            <a:ext cx="0" cy="39501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1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Partition the stream into blocks containing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each block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the set of points formed by the union of two coresets for each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3AD941-8EF2-9D20-37D5-E4BFABC9F3D5}"/>
              </a:ext>
            </a:extLst>
          </p:cNvPr>
          <p:cNvCxnSpPr>
            <a:cxnSpLocks/>
          </p:cNvCxnSpPr>
          <p:nvPr/>
        </p:nvCxnSpPr>
        <p:spPr>
          <a:xfrm flipV="1">
            <a:off x="6154407" y="4699224"/>
            <a:ext cx="0" cy="8517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0A806F-3E3D-9A61-4B40-9637D24DAAD7}"/>
              </a:ext>
            </a:extLst>
          </p:cNvPr>
          <p:cNvSpPr txBox="1"/>
          <p:nvPr/>
        </p:nvSpPr>
        <p:spPr>
          <a:xfrm>
            <a:off x="5569528" y="5602350"/>
            <a:ext cx="1311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Merge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1C13D-E523-BBC1-B8CC-B73D3F517DBC}"/>
              </a:ext>
            </a:extLst>
          </p:cNvPr>
          <p:cNvSpPr txBox="1"/>
          <p:nvPr/>
        </p:nvSpPr>
        <p:spPr>
          <a:xfrm>
            <a:off x="299233" y="5015881"/>
            <a:ext cx="1311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Reduce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FA5362-15DF-94BE-9510-E9A30CCA000F}"/>
              </a:ext>
            </a:extLst>
          </p:cNvPr>
          <p:cNvCxnSpPr>
            <a:cxnSpLocks/>
          </p:cNvCxnSpPr>
          <p:nvPr/>
        </p:nvCxnSpPr>
        <p:spPr>
          <a:xfrm flipV="1">
            <a:off x="489527" y="4001294"/>
            <a:ext cx="591128" cy="10145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C6D47-78CF-C07E-71E3-8C646E6BB91F}"/>
              </a:ext>
            </a:extLst>
          </p:cNvPr>
          <p:cNvSpPr txBox="1"/>
          <p:nvPr/>
        </p:nvSpPr>
        <p:spPr>
          <a:xfrm>
            <a:off x="701040" y="296733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4971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Partition the stream into blocks containing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each block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the set of points formed by the union of two coresets for each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859628-8C84-CD0C-82AF-A4BBE9A32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287" y="4909127"/>
            <a:ext cx="98774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There are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levels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Each coreset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of two coresets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Total approximation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=(1+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859628-8C84-CD0C-82AF-A4BBE9A32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287" y="4909127"/>
            <a:ext cx="98774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47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there exists a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-coreset construction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-clustering that uses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weighted input points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Partition the stream into blocks containing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Total space is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/>
                  <a:t>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t="-280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885FBF-2C07-3AF3-7E1D-8AC826260B2A}"/>
                  </a:ext>
                </a:extLst>
              </p:cNvPr>
              <p:cNvSpPr txBox="1"/>
              <p:nvPr/>
            </p:nvSpPr>
            <p:spPr>
              <a:xfrm>
                <a:off x="1246909" y="5206265"/>
                <a:ext cx="9753600" cy="87261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-means clustering, this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885FBF-2C07-3AF3-7E1D-8AC826260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5206265"/>
                <a:ext cx="9753600" cy="872611"/>
              </a:xfrm>
              <a:prstGeom prst="rect">
                <a:avLst/>
              </a:prstGeom>
              <a:blipFill>
                <a:blip r:embed="rId5"/>
                <a:stretch>
                  <a:fillRect b="-738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4E8EBE-C5B1-3B10-DA94-3D7D5FC8179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123709" y="4580965"/>
            <a:ext cx="0" cy="625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14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20A12D-E423-430B-F720-287655ABABB1}"/>
              </a:ext>
            </a:extLst>
          </p:cNvPr>
          <p:cNvSpPr/>
          <p:nvPr/>
        </p:nvSpPr>
        <p:spPr>
          <a:xfrm>
            <a:off x="3186066" y="346080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E5C1EA-72B4-2CBE-7C6E-5A5D9C97EA82}"/>
              </a:ext>
            </a:extLst>
          </p:cNvPr>
          <p:cNvSpPr/>
          <p:nvPr/>
        </p:nvSpPr>
        <p:spPr>
          <a:xfrm>
            <a:off x="4984386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B8633D-3670-F964-D26D-6FA052822E0B}"/>
              </a:ext>
            </a:extLst>
          </p:cNvPr>
          <p:cNvSpPr/>
          <p:nvPr/>
        </p:nvSpPr>
        <p:spPr>
          <a:xfrm>
            <a:off x="4904691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FD0B55-ADBF-2090-7DE4-DA99C4D41B5B}"/>
              </a:ext>
            </a:extLst>
          </p:cNvPr>
          <p:cNvSpPr/>
          <p:nvPr/>
        </p:nvSpPr>
        <p:spPr>
          <a:xfrm>
            <a:off x="8078769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C5CE5C-66C8-AD03-7099-8B9DD1BD2BF7}"/>
              </a:ext>
            </a:extLst>
          </p:cNvPr>
          <p:cNvSpPr/>
          <p:nvPr/>
        </p:nvSpPr>
        <p:spPr>
          <a:xfrm>
            <a:off x="8158464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/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/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/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/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/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1EB665-9B83-11E5-320B-A1B5A704946B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322114" y="1916279"/>
            <a:ext cx="1605919" cy="1567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F1F94-A60A-1244-DE4A-20A4F1BC7F35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345456" y="1916279"/>
            <a:ext cx="4836350" cy="16230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E32320-253B-BD1C-86DB-907BC310611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5064081" y="1860782"/>
            <a:ext cx="3094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CD418F-82FC-6CA0-3EA1-1487870EC350}"/>
              </a:ext>
            </a:extLst>
          </p:cNvPr>
          <p:cNvCxnSpPr>
            <a:cxnSpLocks/>
            <a:stCxn id="6" idx="6"/>
            <a:endCxn id="7" idx="0"/>
          </p:cNvCxnSpPr>
          <p:nvPr/>
        </p:nvCxnSpPr>
        <p:spPr>
          <a:xfrm>
            <a:off x="3345456" y="3539290"/>
            <a:ext cx="1718625" cy="1708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079F87-98F4-74F3-B8F8-DDD9DBD3B26A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4984386" y="1939267"/>
            <a:ext cx="79695" cy="330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A7C65B-C949-6B86-9199-F1EC4FF3090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8158464" y="1939267"/>
            <a:ext cx="79695" cy="330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7AEA5A-680A-B867-9AF8-7000CCC6B708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5143776" y="5326225"/>
            <a:ext cx="2934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AA11A1-4CA4-3485-7DC9-AB8FD9F978ED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3345456" y="3539290"/>
            <a:ext cx="4756655" cy="173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8B8C319-75D8-D054-4224-0F02F24639B5}"/>
              </a:ext>
            </a:extLst>
          </p:cNvPr>
          <p:cNvSpPr/>
          <p:nvPr/>
        </p:nvSpPr>
        <p:spPr>
          <a:xfrm>
            <a:off x="9401586" y="34738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/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0920-2E40-A27C-ED72-5F21222CEC4C}"/>
              </a:ext>
            </a:extLst>
          </p:cNvPr>
          <p:cNvCxnSpPr>
            <a:cxnSpLocks/>
            <a:stCxn id="6" idx="6"/>
            <a:endCxn id="51" idx="2"/>
          </p:cNvCxnSpPr>
          <p:nvPr/>
        </p:nvCxnSpPr>
        <p:spPr>
          <a:xfrm>
            <a:off x="3345456" y="3539290"/>
            <a:ext cx="6056130" cy="13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980B61-3EFF-4398-AB0A-B413B98DC0D0}"/>
              </a:ext>
            </a:extLst>
          </p:cNvPr>
          <p:cNvSpPr/>
          <p:nvPr/>
        </p:nvSpPr>
        <p:spPr>
          <a:xfrm>
            <a:off x="7776885" y="361233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C048D4-19FF-97E9-C51A-8EB9D790C2E4}"/>
              </a:ext>
            </a:extLst>
          </p:cNvPr>
          <p:cNvSpPr/>
          <p:nvPr/>
        </p:nvSpPr>
        <p:spPr>
          <a:xfrm>
            <a:off x="3590215" y="36458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8A84D7-2513-96A6-5E3E-6CC85283C905}"/>
              </a:ext>
            </a:extLst>
          </p:cNvPr>
          <p:cNvSpPr/>
          <p:nvPr/>
        </p:nvSpPr>
        <p:spPr>
          <a:xfrm>
            <a:off x="8412392" y="331210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398A97-0FDD-367F-8D1C-68D44F5AA45A}"/>
              </a:ext>
            </a:extLst>
          </p:cNvPr>
          <p:cNvSpPr/>
          <p:nvPr/>
        </p:nvSpPr>
        <p:spPr>
          <a:xfrm>
            <a:off x="7900821" y="323361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98E0BC-D585-AD4C-3295-41521953FEE5}"/>
              </a:ext>
            </a:extLst>
          </p:cNvPr>
          <p:cNvSpPr/>
          <p:nvPr/>
        </p:nvSpPr>
        <p:spPr>
          <a:xfrm>
            <a:off x="8111491" y="387415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9D0ADF-36D0-892D-D8D9-928A5F78F6CB}"/>
              </a:ext>
            </a:extLst>
          </p:cNvPr>
          <p:cNvSpPr/>
          <p:nvPr/>
        </p:nvSpPr>
        <p:spPr>
          <a:xfrm>
            <a:off x="3827908" y="399094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53238E-A558-12CE-9543-3169AD0E90E0}"/>
              </a:ext>
            </a:extLst>
          </p:cNvPr>
          <p:cNvSpPr/>
          <p:nvPr/>
        </p:nvSpPr>
        <p:spPr>
          <a:xfrm>
            <a:off x="4262341" y="338601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D260F2-25FA-3A81-53BF-A948734A6C25}"/>
              </a:ext>
            </a:extLst>
          </p:cNvPr>
          <p:cNvSpPr/>
          <p:nvPr/>
        </p:nvSpPr>
        <p:spPr>
          <a:xfrm>
            <a:off x="8513918" y="383606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680B09-9401-D1AC-8FBD-F68830574D9C}"/>
              </a:ext>
            </a:extLst>
          </p:cNvPr>
          <p:cNvSpPr/>
          <p:nvPr/>
        </p:nvSpPr>
        <p:spPr>
          <a:xfrm>
            <a:off x="3974710" y="361233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5D0F3E-6218-F6C8-4B22-36237DA80DAC}"/>
              </a:ext>
            </a:extLst>
          </p:cNvPr>
          <p:cNvSpPr/>
          <p:nvPr/>
        </p:nvSpPr>
        <p:spPr>
          <a:xfrm>
            <a:off x="4212048" y="388350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7F64DD-4A97-B501-473A-CDAAF2866413}"/>
              </a:ext>
            </a:extLst>
          </p:cNvPr>
          <p:cNvSpPr/>
          <p:nvPr/>
        </p:nvSpPr>
        <p:spPr>
          <a:xfrm>
            <a:off x="3749605" y="331210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6C74A8-5CAD-A24F-8E94-7E7CADD092DE}"/>
              </a:ext>
            </a:extLst>
          </p:cNvPr>
          <p:cNvSpPr/>
          <p:nvPr/>
        </p:nvSpPr>
        <p:spPr>
          <a:xfrm>
            <a:off x="8156859" y="353384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3FFC0F-B47A-09EA-FFEA-B8AA9744A771}"/>
              </a:ext>
            </a:extLst>
          </p:cNvPr>
          <p:cNvSpPr/>
          <p:nvPr/>
        </p:nvSpPr>
        <p:spPr>
          <a:xfrm>
            <a:off x="5488221" y="230282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0AF078-90E4-8BAB-FC34-540AA68D2937}"/>
              </a:ext>
            </a:extLst>
          </p:cNvPr>
          <p:cNvSpPr/>
          <p:nvPr/>
        </p:nvSpPr>
        <p:spPr>
          <a:xfrm>
            <a:off x="6418641" y="230203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70DAE7-2969-2779-71EB-EB440FC2973B}"/>
              </a:ext>
            </a:extLst>
          </p:cNvPr>
          <p:cNvSpPr/>
          <p:nvPr/>
        </p:nvSpPr>
        <p:spPr>
          <a:xfrm>
            <a:off x="6160347" y="2042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8DFE85-90A9-59C5-007D-197CEAA76477}"/>
              </a:ext>
            </a:extLst>
          </p:cNvPr>
          <p:cNvSpPr/>
          <p:nvPr/>
        </p:nvSpPr>
        <p:spPr>
          <a:xfrm>
            <a:off x="5872716" y="226930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8B5684-828B-FA49-6C81-A28114E7EEEA}"/>
              </a:ext>
            </a:extLst>
          </p:cNvPr>
          <p:cNvSpPr/>
          <p:nvPr/>
        </p:nvSpPr>
        <p:spPr>
          <a:xfrm>
            <a:off x="6110054" y="25404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311CFD-C8A7-0FAA-5715-87C0ACA69B2D}"/>
              </a:ext>
            </a:extLst>
          </p:cNvPr>
          <p:cNvSpPr/>
          <p:nvPr/>
        </p:nvSpPr>
        <p:spPr>
          <a:xfrm>
            <a:off x="5647611" y="196907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3643B8-1F0B-57B2-2160-C66AA6F086E6}"/>
              </a:ext>
            </a:extLst>
          </p:cNvPr>
          <p:cNvSpPr/>
          <p:nvPr/>
        </p:nvSpPr>
        <p:spPr>
          <a:xfrm>
            <a:off x="5966321" y="17428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Given input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so that “similar” points are in the same cluster and “different” points are in different clusters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9560320-4E9A-F429-95E9-096D87151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39" y="3057525"/>
            <a:ext cx="64389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4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E710C-6484-8096-07C0-0F74691F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5" y="2938804"/>
            <a:ext cx="11531829" cy="3919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Given input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so that “similar” points are in the same cluster and “different” points are in different clusters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There can be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different clusters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2BF45-88C6-9C48-4BC1-2BA56F22439B}"/>
                  </a:ext>
                </a:extLst>
              </p:cNvPr>
              <p:cNvSpPr txBox="1"/>
              <p:nvPr/>
            </p:nvSpPr>
            <p:spPr>
              <a:xfrm>
                <a:off x="2974068" y="5410791"/>
                <a:ext cx="60946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2BF45-88C6-9C48-4BC1-2BA56F22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68" y="5410791"/>
                <a:ext cx="60946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96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Question</a:t>
            </a:r>
            <a:r>
              <a:rPr lang="en-US" dirty="0"/>
              <a:t>: How do we measure the “quality” of each clustering?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E710C-6484-8096-07C0-0F74691F4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5" y="2965698"/>
            <a:ext cx="11531829" cy="3919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56537D-8971-C2A3-C7CB-7299FC04B3F0}"/>
                  </a:ext>
                </a:extLst>
              </p:cNvPr>
              <p:cNvSpPr txBox="1"/>
              <p:nvPr/>
            </p:nvSpPr>
            <p:spPr>
              <a:xfrm>
                <a:off x="2974068" y="5410791"/>
                <a:ext cx="60946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56537D-8971-C2A3-C7CB-7299FC04B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68" y="5410791"/>
                <a:ext cx="60946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04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Question</a:t>
                </a:r>
                <a:r>
                  <a:rPr lang="en-US" dirty="0"/>
                  <a:t>: How do we measure the “quality” of each clustering?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Assign a “center”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each cluster</a:t>
                </a:r>
                <a:endParaRPr lang="en-US" i="1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Have a cost function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of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assigned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980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1306</Words>
  <Application>Microsoft Office PowerPoint</Application>
  <PresentationFormat>Widescreen</PresentationFormat>
  <Paragraphs>214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Presentation Schedule</vt:lpstr>
      <vt:lpstr>PowerPoint Presentation</vt:lpstr>
      <vt:lpstr>PowerPoint Presentation</vt:lpstr>
      <vt:lpstr>PowerPoint Presentation</vt:lpstr>
      <vt:lpstr>Clustering</vt:lpstr>
      <vt:lpstr>k-Clustering</vt:lpstr>
      <vt:lpstr>k-Clustering</vt:lpstr>
      <vt:lpstr>k-Clustering</vt:lpstr>
      <vt:lpstr>k-Clustering</vt:lpstr>
      <vt:lpstr>k-Clustering</vt:lpstr>
      <vt:lpstr>k-Clustering</vt:lpstr>
      <vt:lpstr>k-Clustering</vt:lpstr>
      <vt:lpstr>k-Clustering</vt:lpstr>
      <vt:lpstr>k-Clustering</vt:lpstr>
      <vt:lpstr>k-Clustering</vt:lpstr>
      <vt:lpstr>Euclidean k-Clustering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Coreset</vt:lpstr>
      <vt:lpstr>Coreset</vt:lpstr>
      <vt:lpstr>Coreset</vt:lpstr>
      <vt:lpstr>Coreset (Formal Definition)</vt:lpstr>
      <vt:lpstr>(k,z)-Clustering in the Streaming Model</vt:lpstr>
      <vt:lpstr>(k,z)-Clustering in the Streaming Model</vt:lpstr>
      <vt:lpstr>(k,z)-Clustering in the Streaming Model</vt:lpstr>
      <vt:lpstr>(k,z)-Clustering in the Streaming Model</vt:lpstr>
      <vt:lpstr>(k,z)-Clustering in the Streaming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 </dc:title>
  <dc:creator>Samson Zhou</dc:creator>
  <cp:lastModifiedBy>Samson Zhou</cp:lastModifiedBy>
  <cp:revision>5</cp:revision>
  <dcterms:created xsi:type="dcterms:W3CDTF">2023-10-20T20:23:23Z</dcterms:created>
  <dcterms:modified xsi:type="dcterms:W3CDTF">2023-10-23T20:37:15Z</dcterms:modified>
</cp:coreProperties>
</file>