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861" r:id="rId2"/>
    <p:sldId id="989" r:id="rId3"/>
    <p:sldId id="1261" r:id="rId4"/>
    <p:sldId id="1125" r:id="rId5"/>
    <p:sldId id="1213" r:id="rId6"/>
    <p:sldId id="1112" r:id="rId7"/>
    <p:sldId id="1113" r:id="rId8"/>
    <p:sldId id="1115" r:id="rId9"/>
    <p:sldId id="1116" r:id="rId10"/>
    <p:sldId id="832" r:id="rId11"/>
    <p:sldId id="1272" r:id="rId12"/>
    <p:sldId id="1275" r:id="rId13"/>
    <p:sldId id="1274" r:id="rId14"/>
    <p:sldId id="1276" r:id="rId15"/>
    <p:sldId id="1277" r:id="rId16"/>
    <p:sldId id="1278" r:id="rId17"/>
    <p:sldId id="1281" r:id="rId18"/>
    <p:sldId id="1280" r:id="rId19"/>
    <p:sldId id="1282" r:id="rId20"/>
    <p:sldId id="1285" r:id="rId21"/>
    <p:sldId id="1284" r:id="rId22"/>
    <p:sldId id="1286" r:id="rId23"/>
    <p:sldId id="1287" r:id="rId24"/>
    <p:sldId id="1288" r:id="rId25"/>
    <p:sldId id="1289" r:id="rId26"/>
    <p:sldId id="1290" r:id="rId27"/>
    <p:sldId id="1291" r:id="rId28"/>
    <p:sldId id="1292" r:id="rId29"/>
    <p:sldId id="1293" r:id="rId30"/>
    <p:sldId id="1294" r:id="rId31"/>
    <p:sldId id="1295" r:id="rId32"/>
    <p:sldId id="1296" r:id="rId33"/>
    <p:sldId id="1297" r:id="rId34"/>
    <p:sldId id="1298" r:id="rId35"/>
    <p:sldId id="1299" r:id="rId36"/>
    <p:sldId id="1301" r:id="rId37"/>
    <p:sldId id="1302" r:id="rId38"/>
    <p:sldId id="1300" r:id="rId39"/>
    <p:sldId id="1303" r:id="rId40"/>
    <p:sldId id="1304" r:id="rId41"/>
    <p:sldId id="1305" r:id="rId42"/>
    <p:sldId id="1306" r:id="rId43"/>
    <p:sldId id="1307" r:id="rId44"/>
    <p:sldId id="13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ECB20-5CD2-4469-87D0-E01773995408}" v="1577" dt="2023-10-25T04:05:2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33DECB20-5CD2-4469-87D0-E01773995408}"/>
    <pc:docChg chg="undo redo custSel addSld delSld modSld sldOrd">
      <pc:chgData name="Samson Zhou" userId="be955f33642ecbf5" providerId="LiveId" clId="{33DECB20-5CD2-4469-87D0-E01773995408}" dt="2023-10-26T18:20:02.167" v="2041" actId="2696"/>
      <pc:docMkLst>
        <pc:docMk/>
      </pc:docMkLst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917765613" sldId="67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767702035" sldId="73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879612233" sldId="73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311410890" sldId="73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084695107" sldId="735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929789972" sldId="1127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085985932" sldId="112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703641095" sldId="1129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569784009" sldId="113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609618652" sldId="113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934662477" sldId="113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180073886" sldId="113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525953154" sldId="119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633268369" sldId="119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647219496" sldId="119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198165756" sldId="1195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82290887" sldId="1196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704691202" sldId="1197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892468619" sldId="119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827939429" sldId="1199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099089334" sldId="120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865658617" sldId="120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674409312" sldId="1204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580849401" sldId="121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11592421" sldId="122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697294710" sldId="122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19067384" sldId="122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424905868" sldId="122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992471726" sldId="123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014650645" sldId="1239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541964500" sldId="124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235633650" sldId="124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110923529" sldId="124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719255936" sldId="124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122624363" sldId="1245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389143197" sldId="1246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152371836" sldId="1247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813881852" sldId="124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384182866" sldId="1249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926199168" sldId="125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846239150" sldId="1251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666544952" sldId="125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417131613" sldId="1254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216821491" sldId="1255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749284063" sldId="1256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783152872" sldId="125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207930375" sldId="1262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687311417" sldId="1263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260227194" sldId="1264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969968162" sldId="1265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801691504" sldId="1266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618037082" sldId="1267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784639195" sldId="1268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2082493821" sldId="1269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1717922841" sldId="1270"/>
        </pc:sldMkLst>
      </pc:sldChg>
      <pc:sldChg chg="del">
        <pc:chgData name="Samson Zhou" userId="be955f33642ecbf5" providerId="LiveId" clId="{33DECB20-5CD2-4469-87D0-E01773995408}" dt="2023-10-26T18:20:02.167" v="2041" actId="2696"/>
        <pc:sldMkLst>
          <pc:docMk/>
          <pc:sldMk cId="3548330284" sldId="1271"/>
        </pc:sldMkLst>
      </pc:sldChg>
      <pc:sldChg chg="modSp mod">
        <pc:chgData name="Samson Zhou" userId="be955f33642ecbf5" providerId="LiveId" clId="{33DECB20-5CD2-4469-87D0-E01773995408}" dt="2023-10-25T02:48:49.345" v="148" actId="20577"/>
        <pc:sldMkLst>
          <pc:docMk/>
          <pc:sldMk cId="2839810350" sldId="1272"/>
        </pc:sldMkLst>
        <pc:spChg chg="mod">
          <ac:chgData name="Samson Zhou" userId="be955f33642ecbf5" providerId="LiveId" clId="{33DECB20-5CD2-4469-87D0-E01773995408}" dt="2023-10-25T02:48:49.345" v="148" actId="20577"/>
          <ac:spMkLst>
            <pc:docMk/>
            <pc:sldMk cId="2839810350" sldId="1272"/>
            <ac:spMk id="3" creationId="{15255D49-9D60-44DD-910D-2EBD0529DEC9}"/>
          </ac:spMkLst>
        </pc:spChg>
      </pc:sldChg>
      <pc:sldChg chg="modSp add del mod">
        <pc:chgData name="Samson Zhou" userId="be955f33642ecbf5" providerId="LiveId" clId="{33DECB20-5CD2-4469-87D0-E01773995408}" dt="2023-10-25T02:51:43.854" v="393" actId="47"/>
        <pc:sldMkLst>
          <pc:docMk/>
          <pc:sldMk cId="4206971480" sldId="1273"/>
        </pc:sldMkLst>
        <pc:spChg chg="mod">
          <ac:chgData name="Samson Zhou" userId="be955f33642ecbf5" providerId="LiveId" clId="{33DECB20-5CD2-4469-87D0-E01773995408}" dt="2023-10-25T02:49:19.938" v="200" actId="207"/>
          <ac:spMkLst>
            <pc:docMk/>
            <pc:sldMk cId="4206971480" sldId="1273"/>
            <ac:spMk id="3" creationId="{15255D49-9D60-44DD-910D-2EBD0529DEC9}"/>
          </ac:spMkLst>
        </pc:spChg>
      </pc:sldChg>
      <pc:sldChg chg="modSp add del mod">
        <pc:chgData name="Samson Zhou" userId="be955f33642ecbf5" providerId="LiveId" clId="{33DECB20-5CD2-4469-87D0-E01773995408}" dt="2023-10-25T02:49:09.798" v="161"/>
        <pc:sldMkLst>
          <pc:docMk/>
          <pc:sldMk cId="4290726504" sldId="1273"/>
        </pc:sldMkLst>
        <pc:spChg chg="mod">
          <ac:chgData name="Samson Zhou" userId="be955f33642ecbf5" providerId="LiveId" clId="{33DECB20-5CD2-4469-87D0-E01773995408}" dt="2023-10-25T02:49:09.298" v="160" actId="20577"/>
          <ac:spMkLst>
            <pc:docMk/>
            <pc:sldMk cId="4290726504" sldId="1273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2:51:29.667" v="388"/>
        <pc:sldMkLst>
          <pc:docMk/>
          <pc:sldMk cId="2123529962" sldId="1274"/>
        </pc:sldMkLst>
        <pc:spChg chg="mod">
          <ac:chgData name="Samson Zhou" userId="be955f33642ecbf5" providerId="LiveId" clId="{33DECB20-5CD2-4469-87D0-E01773995408}" dt="2023-10-25T02:51:29.667" v="388"/>
          <ac:spMkLst>
            <pc:docMk/>
            <pc:sldMk cId="2123529962" sldId="1274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2:51:16.214" v="386" actId="20577"/>
        <pc:sldMkLst>
          <pc:docMk/>
          <pc:sldMk cId="2674019585" sldId="1275"/>
        </pc:sldMkLst>
        <pc:spChg chg="mod">
          <ac:chgData name="Samson Zhou" userId="be955f33642ecbf5" providerId="LiveId" clId="{33DECB20-5CD2-4469-87D0-E01773995408}" dt="2023-10-25T02:51:16.214" v="386" actId="20577"/>
          <ac:spMkLst>
            <pc:docMk/>
            <pc:sldMk cId="2674019585" sldId="1275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2:51:41.307" v="392" actId="5793"/>
        <pc:sldMkLst>
          <pc:docMk/>
          <pc:sldMk cId="3689498040" sldId="1276"/>
        </pc:sldMkLst>
        <pc:spChg chg="mod">
          <ac:chgData name="Samson Zhou" userId="be955f33642ecbf5" providerId="LiveId" clId="{33DECB20-5CD2-4469-87D0-E01773995408}" dt="2023-10-25T02:51:41.307" v="392" actId="5793"/>
          <ac:spMkLst>
            <pc:docMk/>
            <pc:sldMk cId="3689498040" sldId="127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9:19.548" v="1349"/>
        <pc:sldMkLst>
          <pc:docMk/>
          <pc:sldMk cId="177247634" sldId="1277"/>
        </pc:sldMkLst>
        <pc:spChg chg="mod">
          <ac:chgData name="Samson Zhou" userId="be955f33642ecbf5" providerId="LiveId" clId="{33DECB20-5CD2-4469-87D0-E01773995408}" dt="2023-10-25T03:49:19.548" v="1349"/>
          <ac:spMkLst>
            <pc:docMk/>
            <pc:sldMk cId="177247634" sldId="1277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2:52:44.148" v="436" actId="20577"/>
          <ac:spMkLst>
            <pc:docMk/>
            <pc:sldMk cId="177247634" sldId="1277"/>
            <ac:spMk id="3" creationId="{15255D49-9D60-44DD-910D-2EBD0529DEC9}"/>
          </ac:spMkLst>
        </pc:spChg>
      </pc:sldChg>
      <pc:sldChg chg="modSp add del mod">
        <pc:chgData name="Samson Zhou" userId="be955f33642ecbf5" providerId="LiveId" clId="{33DECB20-5CD2-4469-87D0-E01773995408}" dt="2023-10-25T03:49:17.416" v="1348"/>
        <pc:sldMkLst>
          <pc:docMk/>
          <pc:sldMk cId="1740175561" sldId="1278"/>
        </pc:sldMkLst>
        <pc:spChg chg="mod">
          <ac:chgData name="Samson Zhou" userId="be955f33642ecbf5" providerId="LiveId" clId="{33DECB20-5CD2-4469-87D0-E01773995408}" dt="2023-10-25T03:49:17.416" v="1348"/>
          <ac:spMkLst>
            <pc:docMk/>
            <pc:sldMk cId="1740175561" sldId="1278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2:54:19.298" v="518" actId="20577"/>
          <ac:spMkLst>
            <pc:docMk/>
            <pc:sldMk cId="1740175561" sldId="1278"/>
            <ac:spMk id="3" creationId="{15255D49-9D60-44DD-910D-2EBD0529DEC9}"/>
          </ac:spMkLst>
        </pc:spChg>
      </pc:sldChg>
      <pc:sldChg chg="add del">
        <pc:chgData name="Samson Zhou" userId="be955f33642ecbf5" providerId="LiveId" clId="{33DECB20-5CD2-4469-87D0-E01773995408}" dt="2023-10-25T02:53:41.300" v="458" actId="47"/>
        <pc:sldMkLst>
          <pc:docMk/>
          <pc:sldMk cId="302452174" sldId="1279"/>
        </pc:sldMkLst>
      </pc:sldChg>
      <pc:sldChg chg="add del">
        <pc:chgData name="Samson Zhou" userId="be955f33642ecbf5" providerId="LiveId" clId="{33DECB20-5CD2-4469-87D0-E01773995408}" dt="2023-10-25T02:52:57.898" v="447"/>
        <pc:sldMkLst>
          <pc:docMk/>
          <pc:sldMk cId="1073147570" sldId="1279"/>
        </pc:sldMkLst>
      </pc:sldChg>
      <pc:sldChg chg="modSp add mod">
        <pc:chgData name="Samson Zhou" userId="be955f33642ecbf5" providerId="LiveId" clId="{33DECB20-5CD2-4469-87D0-E01773995408}" dt="2023-10-25T03:49:14.556" v="1346"/>
        <pc:sldMkLst>
          <pc:docMk/>
          <pc:sldMk cId="976026112" sldId="1280"/>
        </pc:sldMkLst>
        <pc:spChg chg="mod">
          <ac:chgData name="Samson Zhou" userId="be955f33642ecbf5" providerId="LiveId" clId="{33DECB20-5CD2-4469-87D0-E01773995408}" dt="2023-10-25T03:49:14.556" v="1346"/>
          <ac:spMkLst>
            <pc:docMk/>
            <pc:sldMk cId="976026112" sldId="1280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3:21:29.803" v="953" actId="20577"/>
          <ac:spMkLst>
            <pc:docMk/>
            <pc:sldMk cId="976026112" sldId="1280"/>
            <ac:spMk id="3" creationId="{6666941B-6AAA-DFD0-8896-ACB1B4FE2AC6}"/>
          </ac:spMkLst>
        </pc:spChg>
        <pc:spChg chg="mod">
          <ac:chgData name="Samson Zhou" userId="be955f33642ecbf5" providerId="LiveId" clId="{33DECB20-5CD2-4469-87D0-E01773995408}" dt="2023-10-25T03:11:18.530" v="794" actId="14100"/>
          <ac:spMkLst>
            <pc:docMk/>
            <pc:sldMk cId="976026112" sldId="1280"/>
            <ac:spMk id="4" creationId="{054459EA-BE18-5A79-8DBD-4C60C3DF2483}"/>
          </ac:spMkLst>
        </pc:spChg>
        <pc:spChg chg="mod">
          <ac:chgData name="Samson Zhou" userId="be955f33642ecbf5" providerId="LiveId" clId="{33DECB20-5CD2-4469-87D0-E01773995408}" dt="2023-10-25T02:55:12.218" v="537" actId="1076"/>
          <ac:spMkLst>
            <pc:docMk/>
            <pc:sldMk cId="976026112" sldId="1280"/>
            <ac:spMk id="6" creationId="{22188AF3-CDCA-2AD8-951C-C36AA7522FDC}"/>
          </ac:spMkLst>
        </pc:spChg>
      </pc:sldChg>
      <pc:sldChg chg="delSp modSp add mod">
        <pc:chgData name="Samson Zhou" userId="be955f33642ecbf5" providerId="LiveId" clId="{33DECB20-5CD2-4469-87D0-E01773995408}" dt="2023-10-25T03:49:15.607" v="1347"/>
        <pc:sldMkLst>
          <pc:docMk/>
          <pc:sldMk cId="1824091200" sldId="1281"/>
        </pc:sldMkLst>
        <pc:spChg chg="mod">
          <ac:chgData name="Samson Zhou" userId="be955f33642ecbf5" providerId="LiveId" clId="{33DECB20-5CD2-4469-87D0-E01773995408}" dt="2023-10-25T03:49:15.607" v="1347"/>
          <ac:spMkLst>
            <pc:docMk/>
            <pc:sldMk cId="1824091200" sldId="1281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2:57:52.051" v="616" actId="20577"/>
          <ac:spMkLst>
            <pc:docMk/>
            <pc:sldMk cId="1824091200" sldId="1281"/>
            <ac:spMk id="3" creationId="{6666941B-6AAA-DFD0-8896-ACB1B4FE2AC6}"/>
          </ac:spMkLst>
        </pc:spChg>
        <pc:spChg chg="del">
          <ac:chgData name="Samson Zhou" userId="be955f33642ecbf5" providerId="LiveId" clId="{33DECB20-5CD2-4469-87D0-E01773995408}" dt="2023-10-25T02:57:50.301" v="615" actId="478"/>
          <ac:spMkLst>
            <pc:docMk/>
            <pc:sldMk cId="1824091200" sldId="1281"/>
            <ac:spMk id="4" creationId="{054459EA-BE18-5A79-8DBD-4C60C3DF2483}"/>
          </ac:spMkLst>
        </pc:spChg>
      </pc:sldChg>
      <pc:sldChg chg="modSp add mod">
        <pc:chgData name="Samson Zhou" userId="be955f33642ecbf5" providerId="LiveId" clId="{33DECB20-5CD2-4469-87D0-E01773995408}" dt="2023-10-25T03:49:12.216" v="1345"/>
        <pc:sldMkLst>
          <pc:docMk/>
          <pc:sldMk cId="1459824471" sldId="1282"/>
        </pc:sldMkLst>
        <pc:spChg chg="mod">
          <ac:chgData name="Samson Zhou" userId="be955f33642ecbf5" providerId="LiveId" clId="{33DECB20-5CD2-4469-87D0-E01773995408}" dt="2023-10-25T03:49:12.216" v="1345"/>
          <ac:spMkLst>
            <pc:docMk/>
            <pc:sldMk cId="1459824471" sldId="1282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01:31.402" v="697" actId="207"/>
          <ac:spMkLst>
            <pc:docMk/>
            <pc:sldMk cId="1459824471" sldId="1282"/>
            <ac:spMk id="3" creationId="{15255D49-9D60-44DD-910D-2EBD0529DEC9}"/>
          </ac:spMkLst>
        </pc:spChg>
      </pc:sldChg>
      <pc:sldChg chg="add del">
        <pc:chgData name="Samson Zhou" userId="be955f33642ecbf5" providerId="LiveId" clId="{33DECB20-5CD2-4469-87D0-E01773995408}" dt="2023-10-25T03:01:35.433" v="699" actId="47"/>
        <pc:sldMkLst>
          <pc:docMk/>
          <pc:sldMk cId="724354848" sldId="1283"/>
        </pc:sldMkLst>
      </pc:sldChg>
      <pc:sldChg chg="modSp add mod">
        <pc:chgData name="Samson Zhou" userId="be955f33642ecbf5" providerId="LiveId" clId="{33DECB20-5CD2-4469-87D0-E01773995408}" dt="2023-10-25T03:49:08.626" v="1343"/>
        <pc:sldMkLst>
          <pc:docMk/>
          <pc:sldMk cId="3213149576" sldId="1284"/>
        </pc:sldMkLst>
        <pc:spChg chg="mod">
          <ac:chgData name="Samson Zhou" userId="be955f33642ecbf5" providerId="LiveId" clId="{33DECB20-5CD2-4469-87D0-E01773995408}" dt="2023-10-25T03:49:08.626" v="1343"/>
          <ac:spMkLst>
            <pc:docMk/>
            <pc:sldMk cId="3213149576" sldId="1284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02:03.541" v="753" actId="20577"/>
          <ac:spMkLst>
            <pc:docMk/>
            <pc:sldMk cId="3213149576" sldId="1284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9:10.600" v="1344"/>
        <pc:sldMkLst>
          <pc:docMk/>
          <pc:sldMk cId="3784850104" sldId="1285"/>
        </pc:sldMkLst>
        <pc:spChg chg="mod">
          <ac:chgData name="Samson Zhou" userId="be955f33642ecbf5" providerId="LiveId" clId="{33DECB20-5CD2-4469-87D0-E01773995408}" dt="2023-10-25T03:49:10.600" v="1344"/>
          <ac:spMkLst>
            <pc:docMk/>
            <pc:sldMk cId="3784850104" sldId="1285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02:09.510" v="756" actId="20577"/>
          <ac:spMkLst>
            <pc:docMk/>
            <pc:sldMk cId="3784850104" sldId="1285"/>
            <ac:spMk id="3" creationId="{15255D49-9D60-44DD-910D-2EBD0529DEC9}"/>
          </ac:spMkLst>
        </pc:spChg>
      </pc:sldChg>
      <pc:sldChg chg="modSp add del">
        <pc:chgData name="Samson Zhou" userId="be955f33642ecbf5" providerId="LiveId" clId="{33DECB20-5CD2-4469-87D0-E01773995408}" dt="2023-10-25T03:07:09.908" v="775" actId="2696"/>
        <pc:sldMkLst>
          <pc:docMk/>
          <pc:sldMk cId="703124620" sldId="1286"/>
        </pc:sldMkLst>
        <pc:spChg chg="mod">
          <ac:chgData name="Samson Zhou" userId="be955f33642ecbf5" providerId="LiveId" clId="{33DECB20-5CD2-4469-87D0-E01773995408}" dt="2023-10-25T03:06:42.028" v="772" actId="20577"/>
          <ac:spMkLst>
            <pc:docMk/>
            <pc:sldMk cId="703124620" sldId="128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9:07.616" v="1342"/>
        <pc:sldMkLst>
          <pc:docMk/>
          <pc:sldMk cId="3505142841" sldId="1286"/>
        </pc:sldMkLst>
        <pc:spChg chg="mod">
          <ac:chgData name="Samson Zhou" userId="be955f33642ecbf5" providerId="LiveId" clId="{33DECB20-5CD2-4469-87D0-E01773995408}" dt="2023-10-25T03:49:07.616" v="1342"/>
          <ac:spMkLst>
            <pc:docMk/>
            <pc:sldMk cId="3505142841" sldId="1286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07:29.867" v="778" actId="5793"/>
          <ac:spMkLst>
            <pc:docMk/>
            <pc:sldMk cId="3505142841" sldId="128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9:06.580" v="1341"/>
        <pc:sldMkLst>
          <pc:docMk/>
          <pc:sldMk cId="2386554548" sldId="1287"/>
        </pc:sldMkLst>
        <pc:spChg chg="mod">
          <ac:chgData name="Samson Zhou" userId="be955f33642ecbf5" providerId="LiveId" clId="{33DECB20-5CD2-4469-87D0-E01773995408}" dt="2023-10-25T03:49:06.580" v="1341"/>
          <ac:spMkLst>
            <pc:docMk/>
            <pc:sldMk cId="2386554548" sldId="1287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3:33:50.810" v="1076" actId="20577"/>
          <ac:spMkLst>
            <pc:docMk/>
            <pc:sldMk cId="2386554548" sldId="1287"/>
            <ac:spMk id="3" creationId="{6666941B-6AAA-DFD0-8896-ACB1B4FE2AC6}"/>
          </ac:spMkLst>
        </pc:spChg>
        <pc:spChg chg="mod">
          <ac:chgData name="Samson Zhou" userId="be955f33642ecbf5" providerId="LiveId" clId="{33DECB20-5CD2-4469-87D0-E01773995408}" dt="2023-10-25T03:29:31.394" v="970" actId="20577"/>
          <ac:spMkLst>
            <pc:docMk/>
            <pc:sldMk cId="2386554548" sldId="1287"/>
            <ac:spMk id="4" creationId="{054459EA-BE18-5A79-8DBD-4C60C3DF2483}"/>
          </ac:spMkLst>
        </pc:spChg>
      </pc:sldChg>
      <pc:sldChg chg="modSp add mod ord">
        <pc:chgData name="Samson Zhou" userId="be955f33642ecbf5" providerId="LiveId" clId="{33DECB20-5CD2-4469-87D0-E01773995408}" dt="2023-10-25T03:49:05.511" v="1340"/>
        <pc:sldMkLst>
          <pc:docMk/>
          <pc:sldMk cId="1827078012" sldId="1288"/>
        </pc:sldMkLst>
        <pc:spChg chg="mod">
          <ac:chgData name="Samson Zhou" userId="be955f33642ecbf5" providerId="LiveId" clId="{33DECB20-5CD2-4469-87D0-E01773995408}" dt="2023-10-25T03:49:05.511" v="1340"/>
          <ac:spMkLst>
            <pc:docMk/>
            <pc:sldMk cId="1827078012" sldId="1288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35:49.981" v="1114" actId="207"/>
          <ac:spMkLst>
            <pc:docMk/>
            <pc:sldMk cId="1827078012" sldId="1288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5:30.917" v="1217"/>
        <pc:sldMkLst>
          <pc:docMk/>
          <pc:sldMk cId="2686272635" sldId="1289"/>
        </pc:sldMkLst>
        <pc:spChg chg="mod">
          <ac:chgData name="Samson Zhou" userId="be955f33642ecbf5" providerId="LiveId" clId="{33DECB20-5CD2-4469-87D0-E01773995408}" dt="2023-10-25T03:45:30.917" v="1217"/>
          <ac:spMkLst>
            <pc:docMk/>
            <pc:sldMk cId="2686272635" sldId="1289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44:25.004" v="1208" actId="20577"/>
          <ac:spMkLst>
            <pc:docMk/>
            <pc:sldMk cId="2686272635" sldId="1289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5:27.181" v="1216" actId="20577"/>
        <pc:sldMkLst>
          <pc:docMk/>
          <pc:sldMk cId="3664537609" sldId="1290"/>
        </pc:sldMkLst>
        <pc:spChg chg="mod">
          <ac:chgData name="Samson Zhou" userId="be955f33642ecbf5" providerId="LiveId" clId="{33DECB20-5CD2-4469-87D0-E01773995408}" dt="2023-10-25T03:45:27.181" v="1216" actId="20577"/>
          <ac:spMkLst>
            <pc:docMk/>
            <pc:sldMk cId="3664537609" sldId="1290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33:05.810" v="1051" actId="20577"/>
          <ac:spMkLst>
            <pc:docMk/>
            <pc:sldMk cId="3664537609" sldId="1290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5:32.730" v="1218"/>
        <pc:sldMkLst>
          <pc:docMk/>
          <pc:sldMk cId="3754794875" sldId="1291"/>
        </pc:sldMkLst>
        <pc:spChg chg="mod">
          <ac:chgData name="Samson Zhou" userId="be955f33642ecbf5" providerId="LiveId" clId="{33DECB20-5CD2-4469-87D0-E01773995408}" dt="2023-10-25T03:45:32.730" v="1218"/>
          <ac:spMkLst>
            <pc:docMk/>
            <pc:sldMk cId="3754794875" sldId="1291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3:40:04.947" v="1142" actId="20577"/>
          <ac:spMkLst>
            <pc:docMk/>
            <pc:sldMk cId="3754794875" sldId="1291"/>
            <ac:spMk id="3" creationId="{6666941B-6AAA-DFD0-8896-ACB1B4FE2AC6}"/>
          </ac:spMkLst>
        </pc:spChg>
        <pc:spChg chg="mod">
          <ac:chgData name="Samson Zhou" userId="be955f33642ecbf5" providerId="LiveId" clId="{33DECB20-5CD2-4469-87D0-E01773995408}" dt="2023-10-25T03:34:08.323" v="1079" actId="20577"/>
          <ac:spMkLst>
            <pc:docMk/>
            <pc:sldMk cId="3754794875" sldId="1291"/>
            <ac:spMk id="4" creationId="{054459EA-BE18-5A79-8DBD-4C60C3DF2483}"/>
          </ac:spMkLst>
        </pc:spChg>
      </pc:sldChg>
      <pc:sldChg chg="modSp add mod ord">
        <pc:chgData name="Samson Zhou" userId="be955f33642ecbf5" providerId="LiveId" clId="{33DECB20-5CD2-4469-87D0-E01773995408}" dt="2023-10-25T03:45:33.967" v="1219"/>
        <pc:sldMkLst>
          <pc:docMk/>
          <pc:sldMk cId="2517355752" sldId="1292"/>
        </pc:sldMkLst>
        <pc:spChg chg="mod">
          <ac:chgData name="Samson Zhou" userId="be955f33642ecbf5" providerId="LiveId" clId="{33DECB20-5CD2-4469-87D0-E01773995408}" dt="2023-10-25T03:45:33.967" v="1219"/>
          <ac:spMkLst>
            <pc:docMk/>
            <pc:sldMk cId="2517355752" sldId="1292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42:14.714" v="1180" actId="20577"/>
          <ac:spMkLst>
            <pc:docMk/>
            <pc:sldMk cId="2517355752" sldId="1292"/>
            <ac:spMk id="3" creationId="{15255D49-9D60-44DD-910D-2EBD0529DEC9}"/>
          </ac:spMkLst>
        </pc:spChg>
      </pc:sldChg>
      <pc:sldChg chg="modSp add mod ord">
        <pc:chgData name="Samson Zhou" userId="be955f33642ecbf5" providerId="LiveId" clId="{33DECB20-5CD2-4469-87D0-E01773995408}" dt="2023-10-25T03:45:36.449" v="1222"/>
        <pc:sldMkLst>
          <pc:docMk/>
          <pc:sldMk cId="2481238487" sldId="1293"/>
        </pc:sldMkLst>
        <pc:spChg chg="mod">
          <ac:chgData name="Samson Zhou" userId="be955f33642ecbf5" providerId="LiveId" clId="{33DECB20-5CD2-4469-87D0-E01773995408}" dt="2023-10-25T03:45:36.449" v="1222"/>
          <ac:spMkLst>
            <pc:docMk/>
            <pc:sldMk cId="2481238487" sldId="1293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38:41.591" v="1131" actId="20577"/>
          <ac:spMkLst>
            <pc:docMk/>
            <pc:sldMk cId="2481238487" sldId="1293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5:38.582" v="1223"/>
        <pc:sldMkLst>
          <pc:docMk/>
          <pc:sldMk cId="1515533798" sldId="1294"/>
        </pc:sldMkLst>
        <pc:spChg chg="mod">
          <ac:chgData name="Samson Zhou" userId="be955f33642ecbf5" providerId="LiveId" clId="{33DECB20-5CD2-4469-87D0-E01773995408}" dt="2023-10-25T03:45:38.582" v="1223"/>
          <ac:spMkLst>
            <pc:docMk/>
            <pc:sldMk cId="1515533798" sldId="1294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39:33.560" v="1133" actId="20577"/>
          <ac:spMkLst>
            <pc:docMk/>
            <pc:sldMk cId="1515533798" sldId="1294"/>
            <ac:spMk id="3" creationId="{15255D49-9D60-44DD-910D-2EBD0529DEC9}"/>
          </ac:spMkLst>
        </pc:spChg>
      </pc:sldChg>
      <pc:sldChg chg="modSp add del mod">
        <pc:chgData name="Samson Zhou" userId="be955f33642ecbf5" providerId="LiveId" clId="{33DECB20-5CD2-4469-87D0-E01773995408}" dt="2023-10-25T03:45:47.218" v="1224"/>
        <pc:sldMkLst>
          <pc:docMk/>
          <pc:sldMk cId="1785614225" sldId="1295"/>
        </pc:sldMkLst>
        <pc:spChg chg="mod">
          <ac:chgData name="Samson Zhou" userId="be955f33642ecbf5" providerId="LiveId" clId="{33DECB20-5CD2-4469-87D0-E01773995408}" dt="2023-10-25T03:45:47.218" v="1224"/>
          <ac:spMkLst>
            <pc:docMk/>
            <pc:sldMk cId="1785614225" sldId="1295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3:40:17.968" v="1158" actId="20577"/>
          <ac:spMkLst>
            <pc:docMk/>
            <pc:sldMk cId="1785614225" sldId="1295"/>
            <ac:spMk id="3" creationId="{6666941B-6AAA-DFD0-8896-ACB1B4FE2AC6}"/>
          </ac:spMkLst>
        </pc:spChg>
        <pc:spChg chg="mod">
          <ac:chgData name="Samson Zhou" userId="be955f33642ecbf5" providerId="LiveId" clId="{33DECB20-5CD2-4469-87D0-E01773995408}" dt="2023-10-25T03:40:35.736" v="1171" actId="20577"/>
          <ac:spMkLst>
            <pc:docMk/>
            <pc:sldMk cId="1785614225" sldId="1295"/>
            <ac:spMk id="4" creationId="{054459EA-BE18-5A79-8DBD-4C60C3DF2483}"/>
          </ac:spMkLst>
        </pc:spChg>
      </pc:sldChg>
      <pc:sldChg chg="modSp add mod">
        <pc:chgData name="Samson Zhou" userId="be955f33642ecbf5" providerId="LiveId" clId="{33DECB20-5CD2-4469-87D0-E01773995408}" dt="2023-10-25T03:46:07.384" v="1228" actId="20577"/>
        <pc:sldMkLst>
          <pc:docMk/>
          <pc:sldMk cId="2898147936" sldId="1296"/>
        </pc:sldMkLst>
        <pc:spChg chg="mod">
          <ac:chgData name="Samson Zhou" userId="be955f33642ecbf5" providerId="LiveId" clId="{33DECB20-5CD2-4469-87D0-E01773995408}" dt="2023-10-25T03:45:48.762" v="1225"/>
          <ac:spMkLst>
            <pc:docMk/>
            <pc:sldMk cId="2898147936" sldId="1296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46:07.384" v="1228" actId="20577"/>
          <ac:spMkLst>
            <pc:docMk/>
            <pc:sldMk cId="2898147936" sldId="129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6:10.373" v="1229" actId="20577"/>
        <pc:sldMkLst>
          <pc:docMk/>
          <pc:sldMk cId="2427051973" sldId="1297"/>
        </pc:sldMkLst>
        <pc:spChg chg="mod">
          <ac:chgData name="Samson Zhou" userId="be955f33642ecbf5" providerId="LiveId" clId="{33DECB20-5CD2-4469-87D0-E01773995408}" dt="2023-10-25T03:45:50.933" v="1226"/>
          <ac:spMkLst>
            <pc:docMk/>
            <pc:sldMk cId="2427051973" sldId="1297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46:10.373" v="1229" actId="20577"/>
          <ac:spMkLst>
            <pc:docMk/>
            <pc:sldMk cId="2427051973" sldId="1297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46:42.414" v="1274" actId="207"/>
        <pc:sldMkLst>
          <pc:docMk/>
          <pc:sldMk cId="778248128" sldId="1298"/>
        </pc:sldMkLst>
        <pc:spChg chg="mod">
          <ac:chgData name="Samson Zhou" userId="be955f33642ecbf5" providerId="LiveId" clId="{33DECB20-5CD2-4469-87D0-E01773995408}" dt="2023-10-25T03:46:42.414" v="1274" actId="207"/>
          <ac:spMkLst>
            <pc:docMk/>
            <pc:sldMk cId="778248128" sldId="1298"/>
            <ac:spMk id="3" creationId="{15255D49-9D60-44DD-910D-2EBD0529DEC9}"/>
          </ac:spMkLst>
        </pc:spChg>
      </pc:sldChg>
      <pc:sldChg chg="addSp modSp add mod modAnim">
        <pc:chgData name="Samson Zhou" userId="be955f33642ecbf5" providerId="LiveId" clId="{33DECB20-5CD2-4469-87D0-E01773995408}" dt="2023-10-25T03:48:13.289" v="1339" actId="207"/>
        <pc:sldMkLst>
          <pc:docMk/>
          <pc:sldMk cId="3268776523" sldId="1299"/>
        </pc:sldMkLst>
        <pc:spChg chg="mod">
          <ac:chgData name="Samson Zhou" userId="be955f33642ecbf5" providerId="LiveId" clId="{33DECB20-5CD2-4469-87D0-E01773995408}" dt="2023-10-25T03:48:13.289" v="1339" actId="207"/>
          <ac:spMkLst>
            <pc:docMk/>
            <pc:sldMk cId="3268776523" sldId="1299"/>
            <ac:spMk id="3" creationId="{15255D49-9D60-44DD-910D-2EBD0529DEC9}"/>
          </ac:spMkLst>
        </pc:spChg>
        <pc:spChg chg="add mod">
          <ac:chgData name="Samson Zhou" userId="be955f33642ecbf5" providerId="LiveId" clId="{33DECB20-5CD2-4469-87D0-E01773995408}" dt="2023-10-25T03:48:03.448" v="1333" actId="1076"/>
          <ac:spMkLst>
            <pc:docMk/>
            <pc:sldMk cId="3268776523" sldId="1299"/>
            <ac:spMk id="4" creationId="{BB5BDD9F-D7AC-292D-CBAE-33D056736A2E}"/>
          </ac:spMkLst>
        </pc:spChg>
      </pc:sldChg>
      <pc:sldChg chg="modSp add mod">
        <pc:chgData name="Samson Zhou" userId="be955f33642ecbf5" providerId="LiveId" clId="{33DECB20-5CD2-4469-87D0-E01773995408}" dt="2023-10-25T03:51:21.331" v="1455" actId="5793"/>
        <pc:sldMkLst>
          <pc:docMk/>
          <pc:sldMk cId="556392065" sldId="1300"/>
        </pc:sldMkLst>
        <pc:spChg chg="mod">
          <ac:chgData name="Samson Zhou" userId="be955f33642ecbf5" providerId="LiveId" clId="{33DECB20-5CD2-4469-87D0-E01773995408}" dt="2023-10-25T03:51:21.331" v="1455" actId="5793"/>
          <ac:spMkLst>
            <pc:docMk/>
            <pc:sldMk cId="556392065" sldId="1300"/>
            <ac:spMk id="3" creationId="{15255D49-9D60-44DD-910D-2EBD0529DEC9}"/>
          </ac:spMkLst>
        </pc:spChg>
      </pc:sldChg>
      <pc:sldChg chg="add ord">
        <pc:chgData name="Samson Zhou" userId="be955f33642ecbf5" providerId="LiveId" clId="{33DECB20-5CD2-4469-87D0-E01773995408}" dt="2023-10-25T03:50:44.556" v="1419"/>
        <pc:sldMkLst>
          <pc:docMk/>
          <pc:sldMk cId="1416461391" sldId="1301"/>
        </pc:sldMkLst>
      </pc:sldChg>
      <pc:sldChg chg="modSp add mod">
        <pc:chgData name="Samson Zhou" userId="be955f33642ecbf5" providerId="LiveId" clId="{33DECB20-5CD2-4469-87D0-E01773995408}" dt="2023-10-25T03:51:14.395" v="1453" actId="20577"/>
        <pc:sldMkLst>
          <pc:docMk/>
          <pc:sldMk cId="4074475769" sldId="1302"/>
        </pc:sldMkLst>
        <pc:spChg chg="mod">
          <ac:chgData name="Samson Zhou" userId="be955f33642ecbf5" providerId="LiveId" clId="{33DECB20-5CD2-4469-87D0-E01773995408}" dt="2023-10-25T03:51:14.395" v="1453" actId="20577"/>
          <ac:spMkLst>
            <pc:docMk/>
            <pc:sldMk cId="4074475769" sldId="1302"/>
            <ac:spMk id="3" creationId="{15255D49-9D60-44DD-910D-2EBD0529DEC9}"/>
          </ac:spMkLst>
        </pc:spChg>
      </pc:sldChg>
      <pc:sldChg chg="modSp add mod">
        <pc:chgData name="Samson Zhou" userId="be955f33642ecbf5" providerId="LiveId" clId="{33DECB20-5CD2-4469-87D0-E01773995408}" dt="2023-10-25T03:54:07.283" v="1572" actId="20577"/>
        <pc:sldMkLst>
          <pc:docMk/>
          <pc:sldMk cId="461172896" sldId="1303"/>
        </pc:sldMkLst>
        <pc:spChg chg="mod">
          <ac:chgData name="Samson Zhou" userId="be955f33642ecbf5" providerId="LiveId" clId="{33DECB20-5CD2-4469-87D0-E01773995408}" dt="2023-10-25T03:54:07.283" v="1572" actId="20577"/>
          <ac:spMkLst>
            <pc:docMk/>
            <pc:sldMk cId="461172896" sldId="1303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3:52:01.041" v="1500" actId="20577"/>
          <ac:spMkLst>
            <pc:docMk/>
            <pc:sldMk cId="461172896" sldId="1303"/>
            <ac:spMk id="3" creationId="{15255D49-9D60-44DD-910D-2EBD0529DEC9}"/>
          </ac:spMkLst>
        </pc:spChg>
      </pc:sldChg>
      <pc:sldChg chg="delSp modSp add mod">
        <pc:chgData name="Samson Zhou" userId="be955f33642ecbf5" providerId="LiveId" clId="{33DECB20-5CD2-4469-87D0-E01773995408}" dt="2023-10-25T03:54:02.187" v="1561" actId="20577"/>
        <pc:sldMkLst>
          <pc:docMk/>
          <pc:sldMk cId="229800698" sldId="1304"/>
        </pc:sldMkLst>
        <pc:spChg chg="mod">
          <ac:chgData name="Samson Zhou" userId="be955f33642ecbf5" providerId="LiveId" clId="{33DECB20-5CD2-4469-87D0-E01773995408}" dt="2023-10-25T03:54:02.187" v="1561" actId="20577"/>
          <ac:spMkLst>
            <pc:docMk/>
            <pc:sldMk cId="229800698" sldId="1304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3:53:46.945" v="1550" actId="20577"/>
          <ac:spMkLst>
            <pc:docMk/>
            <pc:sldMk cId="229800698" sldId="1304"/>
            <ac:spMk id="3" creationId="{6666941B-6AAA-DFD0-8896-ACB1B4FE2AC6}"/>
          </ac:spMkLst>
        </pc:spChg>
        <pc:spChg chg="del">
          <ac:chgData name="Samson Zhou" userId="be955f33642ecbf5" providerId="LiveId" clId="{33DECB20-5CD2-4469-87D0-E01773995408}" dt="2023-10-25T03:53:45.015" v="1548" actId="478"/>
          <ac:spMkLst>
            <pc:docMk/>
            <pc:sldMk cId="229800698" sldId="1304"/>
            <ac:spMk id="4" creationId="{054459EA-BE18-5A79-8DBD-4C60C3DF2483}"/>
          </ac:spMkLst>
        </pc:spChg>
      </pc:sldChg>
      <pc:sldChg chg="modSp add mod">
        <pc:chgData name="Samson Zhou" userId="be955f33642ecbf5" providerId="LiveId" clId="{33DECB20-5CD2-4469-87D0-E01773995408}" dt="2023-10-25T04:02:40.598" v="1920" actId="20577"/>
        <pc:sldMkLst>
          <pc:docMk/>
          <pc:sldMk cId="2804941359" sldId="1305"/>
        </pc:sldMkLst>
        <pc:spChg chg="mod">
          <ac:chgData name="Samson Zhou" userId="be955f33642ecbf5" providerId="LiveId" clId="{33DECB20-5CD2-4469-87D0-E01773995408}" dt="2023-10-25T03:54:18.859" v="1573"/>
          <ac:spMkLst>
            <pc:docMk/>
            <pc:sldMk cId="2804941359" sldId="1305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4:02:40.598" v="1920" actId="20577"/>
          <ac:spMkLst>
            <pc:docMk/>
            <pc:sldMk cId="2804941359" sldId="1305"/>
            <ac:spMk id="3" creationId="{15255D49-9D60-44DD-910D-2EBD0529DEC9}"/>
          </ac:spMkLst>
        </pc:spChg>
      </pc:sldChg>
      <pc:sldChg chg="add">
        <pc:chgData name="Samson Zhou" userId="be955f33642ecbf5" providerId="LiveId" clId="{33DECB20-5CD2-4469-87D0-E01773995408}" dt="2023-10-25T04:01:47.139" v="1828"/>
        <pc:sldMkLst>
          <pc:docMk/>
          <pc:sldMk cId="2211649022" sldId="1306"/>
        </pc:sldMkLst>
      </pc:sldChg>
      <pc:sldChg chg="modSp add mod">
        <pc:chgData name="Samson Zhou" userId="be955f33642ecbf5" providerId="LiveId" clId="{33DECB20-5CD2-4469-87D0-E01773995408}" dt="2023-10-25T04:04:12.718" v="1962"/>
        <pc:sldMkLst>
          <pc:docMk/>
          <pc:sldMk cId="1287432192" sldId="1307"/>
        </pc:sldMkLst>
        <pc:spChg chg="mod">
          <ac:chgData name="Samson Zhou" userId="be955f33642ecbf5" providerId="LiveId" clId="{33DECB20-5CD2-4469-87D0-E01773995408}" dt="2023-10-25T04:04:12.718" v="1962"/>
          <ac:spMkLst>
            <pc:docMk/>
            <pc:sldMk cId="1287432192" sldId="1307"/>
            <ac:spMk id="2" creationId="{A49DDC00-2744-B7F9-8394-609BE1AEC413}"/>
          </ac:spMkLst>
        </pc:spChg>
        <pc:spChg chg="mod">
          <ac:chgData name="Samson Zhou" userId="be955f33642ecbf5" providerId="LiveId" clId="{33DECB20-5CD2-4469-87D0-E01773995408}" dt="2023-10-25T04:03:20.943" v="1928" actId="20577"/>
          <ac:spMkLst>
            <pc:docMk/>
            <pc:sldMk cId="1287432192" sldId="1307"/>
            <ac:spMk id="3" creationId="{6666941B-6AAA-DFD0-8896-ACB1B4FE2AC6}"/>
          </ac:spMkLst>
        </pc:spChg>
        <pc:spChg chg="mod">
          <ac:chgData name="Samson Zhou" userId="be955f33642ecbf5" providerId="LiveId" clId="{33DECB20-5CD2-4469-87D0-E01773995408}" dt="2023-10-25T04:03:36.079" v="1937" actId="6549"/>
          <ac:spMkLst>
            <pc:docMk/>
            <pc:sldMk cId="1287432192" sldId="1307"/>
            <ac:spMk id="4" creationId="{054459EA-BE18-5A79-8DBD-4C60C3DF2483}"/>
          </ac:spMkLst>
        </pc:spChg>
      </pc:sldChg>
      <pc:sldChg chg="add del">
        <pc:chgData name="Samson Zhou" userId="be955f33642ecbf5" providerId="LiveId" clId="{33DECB20-5CD2-4469-87D0-E01773995408}" dt="2023-10-25T04:02:53.635" v="1922"/>
        <pc:sldMkLst>
          <pc:docMk/>
          <pc:sldMk cId="3022669686" sldId="1307"/>
        </pc:sldMkLst>
      </pc:sldChg>
      <pc:sldChg chg="modSp add mod">
        <pc:chgData name="Samson Zhou" userId="be955f33642ecbf5" providerId="LiveId" clId="{33DECB20-5CD2-4469-87D0-E01773995408}" dt="2023-10-25T04:05:23.249" v="2040" actId="20577"/>
        <pc:sldMkLst>
          <pc:docMk/>
          <pc:sldMk cId="903381469" sldId="1308"/>
        </pc:sldMkLst>
        <pc:spChg chg="mod">
          <ac:chgData name="Samson Zhou" userId="be955f33642ecbf5" providerId="LiveId" clId="{33DECB20-5CD2-4469-87D0-E01773995408}" dt="2023-10-25T04:04:14.644" v="1963"/>
          <ac:spMkLst>
            <pc:docMk/>
            <pc:sldMk cId="903381469" sldId="1308"/>
            <ac:spMk id="2" creationId="{6D984B7A-8516-47FC-9176-8158CF0B5C45}"/>
          </ac:spMkLst>
        </pc:spChg>
        <pc:spChg chg="mod">
          <ac:chgData name="Samson Zhou" userId="be955f33642ecbf5" providerId="LiveId" clId="{33DECB20-5CD2-4469-87D0-E01773995408}" dt="2023-10-25T04:05:23.249" v="2040" actId="20577"/>
          <ac:spMkLst>
            <pc:docMk/>
            <pc:sldMk cId="903381469" sldId="1308"/>
            <ac:spMk id="3" creationId="{15255D49-9D60-44DD-910D-2EBD0529DE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BA06-0A49-4214-AFB8-0FB68B23374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CB6B8-9A62-4592-8345-62203E7B3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6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6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5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70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0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2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50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7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5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5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76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6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7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1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6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2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6B60-F9D9-FEBD-6273-C70C4EED9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29CD3-B680-FB50-7E7C-B83E0644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91E38-0B9F-9EB7-6891-DF1DB5DD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660A-0136-C633-C96E-5E287216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91E9-2CF8-1EE8-0B1B-4A72381D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132B-D907-AEEB-C805-A210D78A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76E99-1B59-FA16-E05B-AA53B67B3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C7AB-1B9E-7943-400B-E6BE6931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AD7D6-DA99-8677-7750-D9AFB80B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F2B67-0C9D-C0FF-90BB-C7AD785D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5C8D5-0C0B-6774-80BD-B78C8132D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E3F0F-3C3A-3D4D-309D-AC6F30F1B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F2EDE-5EE3-65EC-F2C7-A9E201DE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8078-4E1E-627A-2CD2-57133F5B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3D6F-65B3-3C07-CB61-8D56F9B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E39A-A16B-6B92-DDE4-284A35DF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C22F-F9AF-A256-163D-84A88AE58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7E0E-23B7-CF9E-2C33-B49CA8E7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17348-3900-EDAD-FA1B-C2AEE1BF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2075-BF87-3F2A-927D-FAF43CB7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99D8-355B-6828-AB90-9DDB5698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65016-C82B-FD6F-010A-8B2711D6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CACFF-C889-CAEE-DB29-B5E17F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76449-E8E3-6792-7EE0-286A4D16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9D2C-6F6F-CA21-40DB-B99B4055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7C1C-07E6-A581-B69E-5F1A989F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55D5-9566-DABC-DD4D-C7766712D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B9A25-3A56-3741-BAE2-471048F8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A831F-067A-D897-8A23-9DE868D6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7FAE9-807F-4814-E11E-F5779319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4672D-4A7B-54AE-A355-782144D0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B6B9-71A3-0D9D-6534-E8862666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56C7E-9F3D-9B16-AECD-3CD01ECE4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55B59-49EE-DE24-B86B-1FBC303E1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98FDD-0804-41CE-36C8-5BFE79603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16D05-1CBD-675A-C63F-CA8BC83C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FA97C-8037-99EB-025D-BB6478D4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5B8D8-0A20-D149-FC8B-893C42D8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84ACF-47A1-B7CE-DD36-B362120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0214-6BFF-337C-C222-B5BA7F0A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BE2FE-5A4F-BBA8-C1E6-D14F0270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FCCD2-F893-9A9F-8EB3-19E8D3D4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C707C-B345-0C73-A103-366DDFE5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4ED68-1A0F-4332-A678-62411B50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69E0A-B947-939D-F9F4-31AF2612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2A697-BE06-4D89-BCCA-3B766315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5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C5C3-A6D7-A9A1-7591-1E51E93F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65AF-ECA5-EED4-591B-C8EE6ED4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07E52-24A9-0FD3-72D0-554A06FF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877E4-CBA2-F726-C4E4-63DE1C5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62C4-0DCF-036A-4764-DB867718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E9157-ED4D-7C6D-2677-B982347D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DB69-89A2-E27A-870D-C1ECA12D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F4EB4-753B-5A06-33A9-B92D9D1C3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64B06-8BBE-38D1-2F6B-D7F9DB413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82EDA-0B16-310F-EE65-A40A6DBE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69479-88B0-9698-166A-B73FF15B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B4B77-67AA-E377-AD32-B92B9D57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EC363-5D82-BCD5-3A11-6B2EBA73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A3AA-0613-A882-C532-7981359E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8161-1A78-B4E5-05E1-8081A840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C1CE-0331-4729-9C97-73F7918B9F9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69F1-46A7-3393-C36E-085504E84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DEE5-FA49-20D5-3313-3A9C4DE07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35B4-A1B9-4256-8EEA-77C696AF8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23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0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1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be the contribution of the sample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01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2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7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9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436228" y="5419020"/>
                <a:ext cx="1091757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8" y="5419020"/>
                <a:ext cx="1091757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2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8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5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14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4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5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07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slightly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72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537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+(4/3)(100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79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5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3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980B61-3EFF-4398-AB0A-B413B98DC0D0}"/>
              </a:ext>
            </a:extLst>
          </p:cNvPr>
          <p:cNvSpPr/>
          <p:nvPr/>
        </p:nvSpPr>
        <p:spPr>
          <a:xfrm>
            <a:off x="7776885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048D4-19FF-97E9-C51A-8EB9D790C2E4}"/>
              </a:ext>
            </a:extLst>
          </p:cNvPr>
          <p:cNvSpPr/>
          <p:nvPr/>
        </p:nvSpPr>
        <p:spPr>
          <a:xfrm>
            <a:off x="3590215" y="36458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A84D7-2513-96A6-5E3E-6CC85283C905}"/>
              </a:ext>
            </a:extLst>
          </p:cNvPr>
          <p:cNvSpPr/>
          <p:nvPr/>
        </p:nvSpPr>
        <p:spPr>
          <a:xfrm>
            <a:off x="8412392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398A97-0FDD-367F-8D1C-68D44F5AA45A}"/>
              </a:ext>
            </a:extLst>
          </p:cNvPr>
          <p:cNvSpPr/>
          <p:nvPr/>
        </p:nvSpPr>
        <p:spPr>
          <a:xfrm>
            <a:off x="7900821" y="32336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98E0BC-D585-AD4C-3295-41521953FEE5}"/>
              </a:ext>
            </a:extLst>
          </p:cNvPr>
          <p:cNvSpPr/>
          <p:nvPr/>
        </p:nvSpPr>
        <p:spPr>
          <a:xfrm>
            <a:off x="8111491" y="387415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D0ADF-36D0-892D-D8D9-928A5F78F6CB}"/>
              </a:ext>
            </a:extLst>
          </p:cNvPr>
          <p:cNvSpPr/>
          <p:nvPr/>
        </p:nvSpPr>
        <p:spPr>
          <a:xfrm>
            <a:off x="3827908" y="399094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53238E-A558-12CE-9543-3169AD0E90E0}"/>
              </a:ext>
            </a:extLst>
          </p:cNvPr>
          <p:cNvSpPr/>
          <p:nvPr/>
        </p:nvSpPr>
        <p:spPr>
          <a:xfrm>
            <a:off x="4262341" y="33860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260F2-25FA-3A81-53BF-A948734A6C25}"/>
              </a:ext>
            </a:extLst>
          </p:cNvPr>
          <p:cNvSpPr/>
          <p:nvPr/>
        </p:nvSpPr>
        <p:spPr>
          <a:xfrm>
            <a:off x="8513918" y="383606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680B09-9401-D1AC-8FBD-F68830574D9C}"/>
              </a:ext>
            </a:extLst>
          </p:cNvPr>
          <p:cNvSpPr/>
          <p:nvPr/>
        </p:nvSpPr>
        <p:spPr>
          <a:xfrm>
            <a:off x="3974710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D0F3E-6218-F6C8-4B22-36237DA80DAC}"/>
              </a:ext>
            </a:extLst>
          </p:cNvPr>
          <p:cNvSpPr/>
          <p:nvPr/>
        </p:nvSpPr>
        <p:spPr>
          <a:xfrm>
            <a:off x="4212048" y="38835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7F64DD-4A97-B501-473A-CDAAF2866413}"/>
              </a:ext>
            </a:extLst>
          </p:cNvPr>
          <p:cNvSpPr/>
          <p:nvPr/>
        </p:nvSpPr>
        <p:spPr>
          <a:xfrm>
            <a:off x="3749605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6C74A8-5CAD-A24F-8E94-7E7CADD092DE}"/>
              </a:ext>
            </a:extLst>
          </p:cNvPr>
          <p:cNvSpPr/>
          <p:nvPr/>
        </p:nvSpPr>
        <p:spPr>
          <a:xfrm>
            <a:off x="8156859" y="353384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3FFC0F-B47A-09EA-FFEA-B8AA9744A771}"/>
              </a:ext>
            </a:extLst>
          </p:cNvPr>
          <p:cNvSpPr/>
          <p:nvPr/>
        </p:nvSpPr>
        <p:spPr>
          <a:xfrm>
            <a:off x="5488221" y="23028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0AF078-90E4-8BAB-FC34-540AA68D2937}"/>
              </a:ext>
            </a:extLst>
          </p:cNvPr>
          <p:cNvSpPr/>
          <p:nvPr/>
        </p:nvSpPr>
        <p:spPr>
          <a:xfrm>
            <a:off x="6418641" y="23020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70DAE7-2969-2779-71EB-EB440FC2973B}"/>
              </a:ext>
            </a:extLst>
          </p:cNvPr>
          <p:cNvSpPr/>
          <p:nvPr/>
        </p:nvSpPr>
        <p:spPr>
          <a:xfrm>
            <a:off x="6160347" y="2042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8DFE85-90A9-59C5-007D-197CEAA76477}"/>
              </a:ext>
            </a:extLst>
          </p:cNvPr>
          <p:cNvSpPr/>
          <p:nvPr/>
        </p:nvSpPr>
        <p:spPr>
          <a:xfrm>
            <a:off x="5872716" y="226930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8B5684-828B-FA49-6C81-A28114E7EEEA}"/>
              </a:ext>
            </a:extLst>
          </p:cNvPr>
          <p:cNvSpPr/>
          <p:nvPr/>
        </p:nvSpPr>
        <p:spPr>
          <a:xfrm>
            <a:off x="6110054" y="25404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11CFD-C8A7-0FAA-5715-87C0ACA69B2D}"/>
              </a:ext>
            </a:extLst>
          </p:cNvPr>
          <p:cNvSpPr/>
          <p:nvPr/>
        </p:nvSpPr>
        <p:spPr>
          <a:xfrm>
            <a:off x="5647611" y="196907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643B8-1F0B-57B2-2160-C66AA6F086E6}"/>
              </a:ext>
            </a:extLst>
          </p:cNvPr>
          <p:cNvSpPr/>
          <p:nvPr/>
        </p:nvSpPr>
        <p:spPr>
          <a:xfrm>
            <a:off x="5966321" y="17428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53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614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4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5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Do we really need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be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24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Do we really need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be a constant? </a:t>
                </a:r>
                <a:r>
                  <a:rPr lang="en-US" sz="3200" dirty="0">
                    <a:solidFill>
                      <a:srgbClr val="FF0000"/>
                    </a:solidFill>
                  </a:rPr>
                  <a:t>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/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tx1"/>
                    </a:solidFill>
                  </a:rPr>
                  <a:t>1 1 1 1 1 1 1 1 1 1 1 1 1 1 1 1 1 1 1 1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blipFill>
                <a:blip r:embed="rId4"/>
                <a:stretch>
                  <a:fillRect l="-2920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76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461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5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392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17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710C-6484-8096-07C0-0F74691F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5" y="2938804"/>
            <a:ext cx="11531829" cy="3919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input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so that “similar” points are in the same cluster and “different” points are in different clusters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There can be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different clusters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/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60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What about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Can set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in Bernstein’s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41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under uniform sampling?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under uniform sampling?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4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32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importance sampling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so just a constant number of samples!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8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1A4A6-9BA0-DB27-76B3-3DE5841E16CC}"/>
              </a:ext>
            </a:extLst>
          </p:cNvPr>
          <p:cNvCxnSpPr/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4"/>
            <a:endCxn id="4" idx="0"/>
          </p:cNvCxnSpPr>
          <p:nvPr/>
        </p:nvCxnSpPr>
        <p:spPr>
          <a:xfrm>
            <a:off x="10225367" y="3958943"/>
            <a:ext cx="909192" cy="359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10161744" y="3351752"/>
            <a:ext cx="990256" cy="51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4F8462-ABA1-0F02-01DF-148BC55272A1}"/>
              </a:ext>
            </a:extLst>
          </p:cNvPr>
          <p:cNvCxnSpPr>
            <a:cxnSpLocks/>
            <a:stCxn id="11" idx="2"/>
            <a:endCxn id="3" idx="7"/>
          </p:cNvCxnSpPr>
          <p:nvPr/>
        </p:nvCxnSpPr>
        <p:spPr>
          <a:xfrm flipH="1">
            <a:off x="9074517" y="3958943"/>
            <a:ext cx="896359" cy="5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0"/>
            <a:endCxn id="10" idx="5"/>
          </p:cNvCxnSpPr>
          <p:nvPr/>
        </p:nvCxnSpPr>
        <p:spPr>
          <a:xfrm flipV="1">
            <a:off x="10098122" y="2558059"/>
            <a:ext cx="183598" cy="1210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7E1DD-07FA-3A7F-0FA7-EF85C2582CF9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233907" y="3343211"/>
            <a:ext cx="800592" cy="520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795BC-F6DC-54B5-9329-1FEB20B7EC00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 flipV="1">
            <a:off x="8543693" y="3887045"/>
            <a:ext cx="1427183" cy="71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/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/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/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/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/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/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/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5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Merge-and-reduce framework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there exists a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-coreset construction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 that uses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weighted input points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/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04E6C-D424-07BF-2736-314B07BAF3AC}"/>
              </a:ext>
            </a:extLst>
          </p:cNvPr>
          <p:cNvCxnSpPr>
            <a:stCxn id="5" idx="1"/>
          </p:cNvCxnSpPr>
          <p:nvPr/>
        </p:nvCxnSpPr>
        <p:spPr>
          <a:xfrm flipH="1">
            <a:off x="6320118" y="4506577"/>
            <a:ext cx="519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47BF53-5E10-12C4-FBE7-B4048FF5BAC7}"/>
              </a:ext>
            </a:extLst>
          </p:cNvPr>
          <p:cNvCxnSpPr>
            <a:cxnSpLocks/>
          </p:cNvCxnSpPr>
          <p:nvPr/>
        </p:nvCxnSpPr>
        <p:spPr>
          <a:xfrm flipV="1">
            <a:off x="6320118" y="4111565"/>
            <a:ext cx="0" cy="39501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AD941-8EF2-9D20-37D5-E4BFABC9F3D5}"/>
              </a:ext>
            </a:extLst>
          </p:cNvPr>
          <p:cNvCxnSpPr>
            <a:cxnSpLocks/>
          </p:cNvCxnSpPr>
          <p:nvPr/>
        </p:nvCxnSpPr>
        <p:spPr>
          <a:xfrm flipV="1">
            <a:off x="6154407" y="4699224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0A806F-3E3D-9A61-4B40-9637D24DAAD7}"/>
              </a:ext>
            </a:extLst>
          </p:cNvPr>
          <p:cNvSpPr txBox="1"/>
          <p:nvPr/>
        </p:nvSpPr>
        <p:spPr>
          <a:xfrm>
            <a:off x="5569528" y="5602350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1C13D-E523-BBC1-B8CC-B73D3F517DBC}"/>
              </a:ext>
            </a:extLst>
          </p:cNvPr>
          <p:cNvSpPr txBox="1"/>
          <p:nvPr/>
        </p:nvSpPr>
        <p:spPr>
          <a:xfrm>
            <a:off x="299233" y="5015881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Reduce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FA5362-15DF-94BE-9510-E9A30CCA000F}"/>
              </a:ext>
            </a:extLst>
          </p:cNvPr>
          <p:cNvCxnSpPr>
            <a:cxnSpLocks/>
          </p:cNvCxnSpPr>
          <p:nvPr/>
        </p:nvCxnSpPr>
        <p:spPr>
          <a:xfrm flipV="1">
            <a:off x="489527" y="4001294"/>
            <a:ext cx="591128" cy="10145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There are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levels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coreset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of two coresets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Total approximation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2075</Words>
  <Application>Microsoft Office PowerPoint</Application>
  <PresentationFormat>Widescreen</PresentationFormat>
  <Paragraphs>303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PowerPoint Presentation</vt:lpstr>
      <vt:lpstr>Last Time: k-Clustering</vt:lpstr>
      <vt:lpstr>Last Time: k-Clustering</vt:lpstr>
      <vt:lpstr>Last Time: (k,z)-Clustering in the Streaming Model</vt:lpstr>
      <vt:lpstr>Last Time: (k,z)-Clustering in the Streaming Model</vt:lpstr>
      <vt:lpstr>Last Time: (k,z)-Clustering in the Streaming Model</vt:lpstr>
      <vt:lpstr>Last Time: (k,z)-Clustering in the Streaming Model</vt:lpstr>
      <vt:lpstr>Previously: Bernstein’s Inequality</vt:lpstr>
      <vt:lpstr>Sampling for Sum Estimation</vt:lpstr>
      <vt:lpstr>Sampling for Sum Estimation</vt:lpstr>
      <vt:lpstr>Sampling for Sum Estimation</vt:lpstr>
      <vt:lpstr>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Sampling for Sum Estimation</vt:lpstr>
      <vt:lpstr>Sampling for Sum Estimation</vt:lpstr>
      <vt:lpstr>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4</cp:revision>
  <dcterms:created xsi:type="dcterms:W3CDTF">2023-10-23T20:36:43Z</dcterms:created>
  <dcterms:modified xsi:type="dcterms:W3CDTF">2023-10-26T18:20:16Z</dcterms:modified>
</cp:coreProperties>
</file>