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861" r:id="rId2"/>
    <p:sldId id="989" r:id="rId3"/>
    <p:sldId id="1108" r:id="rId4"/>
    <p:sldId id="1111" r:id="rId5"/>
    <p:sldId id="832" r:id="rId6"/>
    <p:sldId id="1301" r:id="rId7"/>
    <p:sldId id="1284" r:id="rId8"/>
    <p:sldId id="1293" r:id="rId9"/>
    <p:sldId id="1297" r:id="rId10"/>
    <p:sldId id="1299" r:id="rId11"/>
    <p:sldId id="1308" r:id="rId12"/>
    <p:sldId id="1238" r:id="rId13"/>
    <p:sldId id="1239" r:id="rId14"/>
    <p:sldId id="1262" r:id="rId15"/>
    <p:sldId id="1311" r:id="rId16"/>
    <p:sldId id="1312" r:id="rId17"/>
    <p:sldId id="1309" r:id="rId18"/>
    <p:sldId id="1314" r:id="rId19"/>
    <p:sldId id="1310" r:id="rId20"/>
    <p:sldId id="1266" r:id="rId21"/>
    <p:sldId id="1292" r:id="rId22"/>
    <p:sldId id="1267" r:id="rId23"/>
    <p:sldId id="1295" r:id="rId24"/>
    <p:sldId id="1313" r:id="rId25"/>
    <p:sldId id="1315" r:id="rId26"/>
    <p:sldId id="1264" r:id="rId27"/>
    <p:sldId id="1316" r:id="rId28"/>
    <p:sldId id="1296" r:id="rId29"/>
    <p:sldId id="1127" r:id="rId30"/>
    <p:sldId id="1128" r:id="rId31"/>
    <p:sldId id="1129" r:id="rId32"/>
    <p:sldId id="1306" r:id="rId33"/>
    <p:sldId id="1317" r:id="rId34"/>
    <p:sldId id="1131" r:id="rId35"/>
    <p:sldId id="1130" r:id="rId36"/>
    <p:sldId id="1318" r:id="rId37"/>
    <p:sldId id="1133" r:id="rId38"/>
    <p:sldId id="1132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006BB-35EF-4DC7-BEB3-EDF4211A9D3D}" v="332" dt="2023-10-26T19:09:52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son Zhou" userId="be955f33642ecbf5" providerId="LiveId" clId="{63F006BB-35EF-4DC7-BEB3-EDF4211A9D3D}"/>
    <pc:docChg chg="undo custSel addSld delSld modSld">
      <pc:chgData name="Samson Zhou" userId="be955f33642ecbf5" providerId="LiveId" clId="{63F006BB-35EF-4DC7-BEB3-EDF4211A9D3D}" dt="2023-10-29T04:14:40.389" v="429" actId="2696"/>
      <pc:docMkLst>
        <pc:docMk/>
      </pc:docMkLst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917765613" sldId="673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767702035" sldId="731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879612233" sldId="732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311410890" sldId="733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084695107" sldId="735"/>
        </pc:sldMkLst>
      </pc:sldChg>
      <pc:sldChg chg="modSp mod">
        <pc:chgData name="Samson Zhou" userId="be955f33642ecbf5" providerId="LiveId" clId="{63F006BB-35EF-4DC7-BEB3-EDF4211A9D3D}" dt="2023-10-26T19:10:38.571" v="428" actId="20577"/>
        <pc:sldMkLst>
          <pc:docMk/>
          <pc:sldMk cId="642191086" sldId="861"/>
        </pc:sldMkLst>
        <pc:spChg chg="mod">
          <ac:chgData name="Samson Zhou" userId="be955f33642ecbf5" providerId="LiveId" clId="{63F006BB-35EF-4DC7-BEB3-EDF4211A9D3D}" dt="2023-10-26T19:10:38.571" v="428" actId="20577"/>
          <ac:spMkLst>
            <pc:docMk/>
            <pc:sldMk cId="642191086" sldId="861"/>
            <ac:spMk id="3" creationId="{89802CB3-FC8E-C393-0D77-33E8A17F6B16}"/>
          </ac:spMkLst>
        </pc:spChg>
      </pc:sldChg>
      <pc:sldChg chg="modSp mod">
        <pc:chgData name="Samson Zhou" userId="be955f33642ecbf5" providerId="LiveId" clId="{63F006BB-35EF-4DC7-BEB3-EDF4211A9D3D}" dt="2023-10-26T18:59:13.921" v="199" actId="20577"/>
        <pc:sldMkLst>
          <pc:docMk/>
          <pc:sldMk cId="1703641095" sldId="1129"/>
        </pc:sldMkLst>
        <pc:spChg chg="mod">
          <ac:chgData name="Samson Zhou" userId="be955f33642ecbf5" providerId="LiveId" clId="{63F006BB-35EF-4DC7-BEB3-EDF4211A9D3D}" dt="2023-10-26T18:59:13.921" v="199" actId="20577"/>
          <ac:spMkLst>
            <pc:docMk/>
            <pc:sldMk cId="1703641095" sldId="1129"/>
            <ac:spMk id="3" creationId="{15255D49-9D60-44DD-910D-2EBD0529DEC9}"/>
          </ac:spMkLst>
        </pc:spChg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525953154" sldId="1190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633268369" sldId="1191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647219496" sldId="1192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198165756" sldId="1195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82290887" sldId="1196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704691202" sldId="1197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892468619" sldId="1198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827939429" sldId="1199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099089334" sldId="1200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865658617" sldId="1202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674409312" sldId="1204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580849401" sldId="1218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11592421" sldId="1220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697294710" sldId="1221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19067384" sldId="1222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424905868" sldId="1223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541964500" sldId="1240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235633650" sldId="1241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110923529" sldId="1242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719255936" sldId="1243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122624363" sldId="1245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389143197" sldId="1246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152371836" sldId="1247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813881852" sldId="1248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384182866" sldId="1249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926199168" sldId="1250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846239150" sldId="1251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666544952" sldId="1252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2417131613" sldId="1254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3216821491" sldId="1255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749284063" sldId="1256"/>
        </pc:sldMkLst>
      </pc:sldChg>
      <pc:sldChg chg="del">
        <pc:chgData name="Samson Zhou" userId="be955f33642ecbf5" providerId="LiveId" clId="{63F006BB-35EF-4DC7-BEB3-EDF4211A9D3D}" dt="2023-10-29T04:14:40.389" v="429" actId="2696"/>
        <pc:sldMkLst>
          <pc:docMk/>
          <pc:sldMk cId="1783152872" sldId="1258"/>
        </pc:sldMkLst>
      </pc:sldChg>
      <pc:sldChg chg="modSp del">
        <pc:chgData name="Samson Zhou" userId="be955f33642ecbf5" providerId="LiveId" clId="{63F006BB-35EF-4DC7-BEB3-EDF4211A9D3D}" dt="2023-10-26T18:52:44.929" v="160" actId="47"/>
        <pc:sldMkLst>
          <pc:docMk/>
          <pc:sldMk cId="687311417" sldId="1263"/>
        </pc:sldMkLst>
        <pc:spChg chg="mod">
          <ac:chgData name="Samson Zhou" userId="be955f33642ecbf5" providerId="LiveId" clId="{63F006BB-35EF-4DC7-BEB3-EDF4211A9D3D}" dt="2023-10-26T18:50:05.093" v="126" actId="20577"/>
          <ac:spMkLst>
            <pc:docMk/>
            <pc:sldMk cId="687311417" sldId="1263"/>
            <ac:spMk id="3" creationId="{15255D49-9D60-44DD-910D-2EBD0529DEC9}"/>
          </ac:spMkLst>
        </pc:spChg>
      </pc:sldChg>
      <pc:sldChg chg="modSp del mod">
        <pc:chgData name="Samson Zhou" userId="be955f33642ecbf5" providerId="LiveId" clId="{63F006BB-35EF-4DC7-BEB3-EDF4211A9D3D}" dt="2023-10-26T18:44:49.433" v="66" actId="47"/>
        <pc:sldMkLst>
          <pc:docMk/>
          <pc:sldMk cId="2969968162" sldId="1265"/>
        </pc:sldMkLst>
        <pc:spChg chg="mod">
          <ac:chgData name="Samson Zhou" userId="be955f33642ecbf5" providerId="LiveId" clId="{63F006BB-35EF-4DC7-BEB3-EDF4211A9D3D}" dt="2023-10-26T18:32:46.641" v="1" actId="20577"/>
          <ac:spMkLst>
            <pc:docMk/>
            <pc:sldMk cId="2969968162" sldId="1265"/>
            <ac:spMk id="2" creationId="{A49DDC00-2744-B7F9-8394-609BE1AEC413}"/>
          </ac:spMkLst>
        </pc:spChg>
      </pc:sldChg>
      <pc:sldChg chg="addSp delSp modSp mod">
        <pc:chgData name="Samson Zhou" userId="be955f33642ecbf5" providerId="LiveId" clId="{63F006BB-35EF-4DC7-BEB3-EDF4211A9D3D}" dt="2023-10-26T18:48:17.636" v="104" actId="20577"/>
        <pc:sldMkLst>
          <pc:docMk/>
          <pc:sldMk cId="1801691504" sldId="1266"/>
        </pc:sldMkLst>
        <pc:spChg chg="mod">
          <ac:chgData name="Samson Zhou" userId="be955f33642ecbf5" providerId="LiveId" clId="{63F006BB-35EF-4DC7-BEB3-EDF4211A9D3D}" dt="2023-10-26T18:32:56.269" v="3" actId="20577"/>
          <ac:spMkLst>
            <pc:docMk/>
            <pc:sldMk cId="1801691504" sldId="1266"/>
            <ac:spMk id="2" creationId="{A49DDC00-2744-B7F9-8394-609BE1AEC413}"/>
          </ac:spMkLst>
        </pc:spChg>
        <pc:spChg chg="mod">
          <ac:chgData name="Samson Zhou" userId="be955f33642ecbf5" providerId="LiveId" clId="{63F006BB-35EF-4DC7-BEB3-EDF4211A9D3D}" dt="2023-10-26T18:47:40.141" v="98" actId="20577"/>
          <ac:spMkLst>
            <pc:docMk/>
            <pc:sldMk cId="1801691504" sldId="1266"/>
            <ac:spMk id="3" creationId="{6666941B-6AAA-DFD0-8896-ACB1B4FE2AC6}"/>
          </ac:spMkLst>
        </pc:spChg>
        <pc:spChg chg="del mod">
          <ac:chgData name="Samson Zhou" userId="be955f33642ecbf5" providerId="LiveId" clId="{63F006BB-35EF-4DC7-BEB3-EDF4211A9D3D}" dt="2023-10-26T18:39:22.222" v="30" actId="478"/>
          <ac:spMkLst>
            <pc:docMk/>
            <pc:sldMk cId="1801691504" sldId="1266"/>
            <ac:spMk id="4" creationId="{054459EA-BE18-5A79-8DBD-4C60C3DF2483}"/>
          </ac:spMkLst>
        </pc:spChg>
        <pc:spChg chg="add mod">
          <ac:chgData name="Samson Zhou" userId="be955f33642ecbf5" providerId="LiveId" clId="{63F006BB-35EF-4DC7-BEB3-EDF4211A9D3D}" dt="2023-10-26T18:48:17.636" v="104" actId="20577"/>
          <ac:spMkLst>
            <pc:docMk/>
            <pc:sldMk cId="1801691504" sldId="1266"/>
            <ac:spMk id="5" creationId="{1E43D8EF-2A15-CFB2-8325-4AD0EFABEFD3}"/>
          </ac:spMkLst>
        </pc:spChg>
        <pc:spChg chg="del">
          <ac:chgData name="Samson Zhou" userId="be955f33642ecbf5" providerId="LiveId" clId="{63F006BB-35EF-4DC7-BEB3-EDF4211A9D3D}" dt="2023-10-26T18:43:38.997" v="50" actId="478"/>
          <ac:spMkLst>
            <pc:docMk/>
            <pc:sldMk cId="1801691504" sldId="1266"/>
            <ac:spMk id="6" creationId="{22188AF3-CDCA-2AD8-951C-C36AA7522FDC}"/>
          </ac:spMkLst>
        </pc:spChg>
        <pc:spChg chg="add mod">
          <ac:chgData name="Samson Zhou" userId="be955f33642ecbf5" providerId="LiveId" clId="{63F006BB-35EF-4DC7-BEB3-EDF4211A9D3D}" dt="2023-10-26T18:47:36.600" v="96" actId="1076"/>
          <ac:spMkLst>
            <pc:docMk/>
            <pc:sldMk cId="1801691504" sldId="1266"/>
            <ac:spMk id="7" creationId="{579044A1-009D-D3C2-F0D5-DD494C361CFA}"/>
          </ac:spMkLst>
        </pc:spChg>
      </pc:sldChg>
      <pc:sldChg chg="modSp mod">
        <pc:chgData name="Samson Zhou" userId="be955f33642ecbf5" providerId="LiveId" clId="{63F006BB-35EF-4DC7-BEB3-EDF4211A9D3D}" dt="2023-10-26T18:50:00.987" v="121" actId="20577"/>
        <pc:sldMkLst>
          <pc:docMk/>
          <pc:sldMk cId="3618037082" sldId="1267"/>
        </pc:sldMkLst>
        <pc:spChg chg="mod">
          <ac:chgData name="Samson Zhou" userId="be955f33642ecbf5" providerId="LiveId" clId="{63F006BB-35EF-4DC7-BEB3-EDF4211A9D3D}" dt="2023-10-26T18:50:00.987" v="121" actId="20577"/>
          <ac:spMkLst>
            <pc:docMk/>
            <pc:sldMk cId="3618037082" sldId="1267"/>
            <ac:spMk id="3" creationId="{15255D49-9D60-44DD-910D-2EBD0529DEC9}"/>
          </ac:spMkLst>
        </pc:spChg>
      </pc:sldChg>
      <pc:sldChg chg="modSp del mod">
        <pc:chgData name="Samson Zhou" userId="be955f33642ecbf5" providerId="LiveId" clId="{63F006BB-35EF-4DC7-BEB3-EDF4211A9D3D}" dt="2023-10-26T18:44:09.981" v="61" actId="47"/>
        <pc:sldMkLst>
          <pc:docMk/>
          <pc:sldMk cId="2784639195" sldId="1268"/>
        </pc:sldMkLst>
        <pc:spChg chg="mod">
          <ac:chgData name="Samson Zhou" userId="be955f33642ecbf5" providerId="LiveId" clId="{63F006BB-35EF-4DC7-BEB3-EDF4211A9D3D}" dt="2023-10-26T18:32:42.141" v="0" actId="20577"/>
          <ac:spMkLst>
            <pc:docMk/>
            <pc:sldMk cId="2784639195" sldId="1268"/>
            <ac:spMk id="2" creationId="{A49DDC00-2744-B7F9-8394-609BE1AEC413}"/>
          </ac:spMkLst>
        </pc:spChg>
      </pc:sldChg>
      <pc:sldChg chg="modSp del mod">
        <pc:chgData name="Samson Zhou" userId="be955f33642ecbf5" providerId="LiveId" clId="{63F006BB-35EF-4DC7-BEB3-EDF4211A9D3D}" dt="2023-10-26T18:43:44.670" v="53" actId="47"/>
        <pc:sldMkLst>
          <pc:docMk/>
          <pc:sldMk cId="2082493821" sldId="1269"/>
        </pc:sldMkLst>
        <pc:spChg chg="mod">
          <ac:chgData name="Samson Zhou" userId="be955f33642ecbf5" providerId="LiveId" clId="{63F006BB-35EF-4DC7-BEB3-EDF4211A9D3D}" dt="2023-10-26T18:32:54.273" v="2" actId="20577"/>
          <ac:spMkLst>
            <pc:docMk/>
            <pc:sldMk cId="2082493821" sldId="1269"/>
            <ac:spMk id="2" creationId="{A49DDC00-2744-B7F9-8394-609BE1AEC413}"/>
          </ac:spMkLst>
        </pc:spChg>
      </pc:sldChg>
      <pc:sldChg chg="del">
        <pc:chgData name="Samson Zhou" userId="be955f33642ecbf5" providerId="LiveId" clId="{63F006BB-35EF-4DC7-BEB3-EDF4211A9D3D}" dt="2023-10-26T18:50:57.350" v="128" actId="47"/>
        <pc:sldMkLst>
          <pc:docMk/>
          <pc:sldMk cId="1717922841" sldId="1270"/>
        </pc:sldMkLst>
      </pc:sldChg>
      <pc:sldChg chg="del">
        <pc:chgData name="Samson Zhou" userId="be955f33642ecbf5" providerId="LiveId" clId="{63F006BB-35EF-4DC7-BEB3-EDF4211A9D3D}" dt="2023-10-26T18:51:20.665" v="130" actId="47"/>
        <pc:sldMkLst>
          <pc:docMk/>
          <pc:sldMk cId="3548330284" sldId="1271"/>
        </pc:sldMkLst>
      </pc:sldChg>
      <pc:sldChg chg="modSp add del mod">
        <pc:chgData name="Samson Zhou" userId="be955f33642ecbf5" providerId="LiveId" clId="{63F006BB-35EF-4DC7-BEB3-EDF4211A9D3D}" dt="2023-10-26T18:45:21.402" v="69" actId="47"/>
        <pc:sldMkLst>
          <pc:docMk/>
          <pc:sldMk cId="976026112" sldId="1280"/>
        </pc:sldMkLst>
        <pc:spChg chg="mod">
          <ac:chgData name="Samson Zhou" userId="be955f33642ecbf5" providerId="LiveId" clId="{63F006BB-35EF-4DC7-BEB3-EDF4211A9D3D}" dt="2023-10-26T18:43:03.737" v="47"/>
          <ac:spMkLst>
            <pc:docMk/>
            <pc:sldMk cId="976026112" sldId="1280"/>
            <ac:spMk id="2" creationId="{A49DDC00-2744-B7F9-8394-609BE1AEC413}"/>
          </ac:spMkLst>
        </pc:spChg>
      </pc:sldChg>
      <pc:sldChg chg="modSp add del mod">
        <pc:chgData name="Samson Zhou" userId="be955f33642ecbf5" providerId="LiveId" clId="{63F006BB-35EF-4DC7-BEB3-EDF4211A9D3D}" dt="2023-10-26T18:49:17.276" v="107" actId="47"/>
        <pc:sldMkLst>
          <pc:docMk/>
          <pc:sldMk cId="1827078012" sldId="1288"/>
        </pc:sldMkLst>
        <pc:spChg chg="mod">
          <ac:chgData name="Samson Zhou" userId="be955f33642ecbf5" providerId="LiveId" clId="{63F006BB-35EF-4DC7-BEB3-EDF4211A9D3D}" dt="2023-10-26T18:43:05.040" v="48"/>
          <ac:spMkLst>
            <pc:docMk/>
            <pc:sldMk cId="1827078012" sldId="1288"/>
            <ac:spMk id="2" creationId="{6D984B7A-8516-47FC-9176-8158CF0B5C45}"/>
          </ac:spMkLst>
        </pc:spChg>
      </pc:sldChg>
      <pc:sldChg chg="modSp add mod">
        <pc:chgData name="Samson Zhou" userId="be955f33642ecbf5" providerId="LiveId" clId="{63F006BB-35EF-4DC7-BEB3-EDF4211A9D3D}" dt="2023-10-26T18:49:12.366" v="106"/>
        <pc:sldMkLst>
          <pc:docMk/>
          <pc:sldMk cId="2517355752" sldId="1292"/>
        </pc:sldMkLst>
        <pc:spChg chg="mod">
          <ac:chgData name="Samson Zhou" userId="be955f33642ecbf5" providerId="LiveId" clId="{63F006BB-35EF-4DC7-BEB3-EDF4211A9D3D}" dt="2023-10-26T18:49:12.366" v="106"/>
          <ac:spMkLst>
            <pc:docMk/>
            <pc:sldMk cId="2517355752" sldId="1292"/>
            <ac:spMk id="2" creationId="{6D984B7A-8516-47FC-9176-8158CF0B5C45}"/>
          </ac:spMkLst>
        </pc:spChg>
      </pc:sldChg>
      <pc:sldChg chg="modSp add mod">
        <pc:chgData name="Samson Zhou" userId="be955f33642ecbf5" providerId="LiveId" clId="{63F006BB-35EF-4DC7-BEB3-EDF4211A9D3D}" dt="2023-10-26T18:51:39.987" v="137" actId="114"/>
        <pc:sldMkLst>
          <pc:docMk/>
          <pc:sldMk cId="1785614225" sldId="1295"/>
        </pc:sldMkLst>
        <pc:spChg chg="mod">
          <ac:chgData name="Samson Zhou" userId="be955f33642ecbf5" providerId="LiveId" clId="{63F006BB-35EF-4DC7-BEB3-EDF4211A9D3D}" dt="2023-10-26T18:51:01.068" v="129"/>
          <ac:spMkLst>
            <pc:docMk/>
            <pc:sldMk cId="1785614225" sldId="1295"/>
            <ac:spMk id="2" creationId="{A49DDC00-2744-B7F9-8394-609BE1AEC413}"/>
          </ac:spMkLst>
        </pc:spChg>
        <pc:spChg chg="mod">
          <ac:chgData name="Samson Zhou" userId="be955f33642ecbf5" providerId="LiveId" clId="{63F006BB-35EF-4DC7-BEB3-EDF4211A9D3D}" dt="2023-10-26T18:51:39.987" v="137" actId="114"/>
          <ac:spMkLst>
            <pc:docMk/>
            <pc:sldMk cId="1785614225" sldId="1295"/>
            <ac:spMk id="3" creationId="{6666941B-6AAA-DFD0-8896-ACB1B4FE2AC6}"/>
          </ac:spMkLst>
        </pc:spChg>
      </pc:sldChg>
      <pc:sldChg chg="modSp add mod">
        <pc:chgData name="Samson Zhou" userId="be955f33642ecbf5" providerId="LiveId" clId="{63F006BB-35EF-4DC7-BEB3-EDF4211A9D3D}" dt="2023-10-26T18:57:09.810" v="194" actId="20577"/>
        <pc:sldMkLst>
          <pc:docMk/>
          <pc:sldMk cId="2898147936" sldId="1296"/>
        </pc:sldMkLst>
        <pc:spChg chg="mod">
          <ac:chgData name="Samson Zhou" userId="be955f33642ecbf5" providerId="LiveId" clId="{63F006BB-35EF-4DC7-BEB3-EDF4211A9D3D}" dt="2023-10-26T18:57:09.810" v="194" actId="20577"/>
          <ac:spMkLst>
            <pc:docMk/>
            <pc:sldMk cId="2898147936" sldId="1296"/>
            <ac:spMk id="3" creationId="{15255D49-9D60-44DD-910D-2EBD0529DEC9}"/>
          </ac:spMkLst>
        </pc:spChg>
      </pc:sldChg>
      <pc:sldChg chg="modSp add mod">
        <pc:chgData name="Samson Zhou" userId="be955f33642ecbf5" providerId="LiveId" clId="{63F006BB-35EF-4DC7-BEB3-EDF4211A9D3D}" dt="2023-10-26T19:00:54.982" v="293" actId="27636"/>
        <pc:sldMkLst>
          <pc:docMk/>
          <pc:sldMk cId="2211649022" sldId="1306"/>
        </pc:sldMkLst>
        <pc:spChg chg="mod">
          <ac:chgData name="Samson Zhou" userId="be955f33642ecbf5" providerId="LiveId" clId="{63F006BB-35EF-4DC7-BEB3-EDF4211A9D3D}" dt="2023-10-26T18:59:21.247" v="201" actId="20577"/>
          <ac:spMkLst>
            <pc:docMk/>
            <pc:sldMk cId="2211649022" sldId="1306"/>
            <ac:spMk id="2" creationId="{6D984B7A-8516-47FC-9176-8158CF0B5C45}"/>
          </ac:spMkLst>
        </pc:spChg>
        <pc:spChg chg="mod">
          <ac:chgData name="Samson Zhou" userId="be955f33642ecbf5" providerId="LiveId" clId="{63F006BB-35EF-4DC7-BEB3-EDF4211A9D3D}" dt="2023-10-26T19:00:54.982" v="293" actId="27636"/>
          <ac:spMkLst>
            <pc:docMk/>
            <pc:sldMk cId="2211649022" sldId="1306"/>
            <ac:spMk id="3" creationId="{15255D49-9D60-44DD-910D-2EBD0529DEC9}"/>
          </ac:spMkLst>
        </pc:spChg>
      </pc:sldChg>
      <pc:sldChg chg="modSp add mod">
        <pc:chgData name="Samson Zhou" userId="be955f33642ecbf5" providerId="LiveId" clId="{63F006BB-35EF-4DC7-BEB3-EDF4211A9D3D}" dt="2023-10-26T18:34:05.036" v="19" actId="20577"/>
        <pc:sldMkLst>
          <pc:docMk/>
          <pc:sldMk cId="3947178385" sldId="1309"/>
        </pc:sldMkLst>
        <pc:spChg chg="mod">
          <ac:chgData name="Samson Zhou" userId="be955f33642ecbf5" providerId="LiveId" clId="{63F006BB-35EF-4DC7-BEB3-EDF4211A9D3D}" dt="2023-10-26T18:34:05.036" v="19" actId="20577"/>
          <ac:spMkLst>
            <pc:docMk/>
            <pc:sldMk cId="3947178385" sldId="1309"/>
            <ac:spMk id="3" creationId="{15255D49-9D60-44DD-910D-2EBD0529DEC9}"/>
          </ac:spMkLst>
        </pc:spChg>
      </pc:sldChg>
      <pc:sldChg chg="delSp modSp add mod">
        <pc:chgData name="Samson Zhou" userId="be955f33642ecbf5" providerId="LiveId" clId="{63F006BB-35EF-4DC7-BEB3-EDF4211A9D3D}" dt="2023-10-26T18:43:57.137" v="59" actId="5793"/>
        <pc:sldMkLst>
          <pc:docMk/>
          <pc:sldMk cId="2821211658" sldId="1310"/>
        </pc:sldMkLst>
        <pc:spChg chg="mod">
          <ac:chgData name="Samson Zhou" userId="be955f33642ecbf5" providerId="LiveId" clId="{63F006BB-35EF-4DC7-BEB3-EDF4211A9D3D}" dt="2023-10-26T18:43:57.137" v="59" actId="5793"/>
          <ac:spMkLst>
            <pc:docMk/>
            <pc:sldMk cId="2821211658" sldId="1310"/>
            <ac:spMk id="3" creationId="{6666941B-6AAA-DFD0-8896-ACB1B4FE2AC6}"/>
          </ac:spMkLst>
        </pc:spChg>
        <pc:spChg chg="del">
          <ac:chgData name="Samson Zhou" userId="be955f33642ecbf5" providerId="LiveId" clId="{63F006BB-35EF-4DC7-BEB3-EDF4211A9D3D}" dt="2023-10-26T18:43:53.125" v="54" actId="478"/>
          <ac:spMkLst>
            <pc:docMk/>
            <pc:sldMk cId="2821211658" sldId="1310"/>
            <ac:spMk id="5" creationId="{1E43D8EF-2A15-CFB2-8325-4AD0EFABEFD3}"/>
          </ac:spMkLst>
        </pc:spChg>
      </pc:sldChg>
      <pc:sldChg chg="add">
        <pc:chgData name="Samson Zhou" userId="be955f33642ecbf5" providerId="LiveId" clId="{63F006BB-35EF-4DC7-BEB3-EDF4211A9D3D}" dt="2023-10-26T18:44:08.221" v="60"/>
        <pc:sldMkLst>
          <pc:docMk/>
          <pc:sldMk cId="2147579091" sldId="1311"/>
        </pc:sldMkLst>
      </pc:sldChg>
      <pc:sldChg chg="modSp add mod">
        <pc:chgData name="Samson Zhou" userId="be955f33642ecbf5" providerId="LiveId" clId="{63F006BB-35EF-4DC7-BEB3-EDF4211A9D3D}" dt="2023-10-26T18:45:03.541" v="68" actId="20577"/>
        <pc:sldMkLst>
          <pc:docMk/>
          <pc:sldMk cId="107022837" sldId="1312"/>
        </pc:sldMkLst>
        <pc:spChg chg="mod">
          <ac:chgData name="Samson Zhou" userId="be955f33642ecbf5" providerId="LiveId" clId="{63F006BB-35EF-4DC7-BEB3-EDF4211A9D3D}" dt="2023-10-26T18:45:03.541" v="68" actId="20577"/>
          <ac:spMkLst>
            <pc:docMk/>
            <pc:sldMk cId="107022837" sldId="1312"/>
            <ac:spMk id="3" creationId="{6666941B-6AAA-DFD0-8896-ACB1B4FE2AC6}"/>
          </ac:spMkLst>
        </pc:spChg>
      </pc:sldChg>
      <pc:sldChg chg="modSp add mod">
        <pc:chgData name="Samson Zhou" userId="be955f33642ecbf5" providerId="LiveId" clId="{63F006BB-35EF-4DC7-BEB3-EDF4211A9D3D}" dt="2023-10-26T18:54:11.411" v="183" actId="6549"/>
        <pc:sldMkLst>
          <pc:docMk/>
          <pc:sldMk cId="1805663585" sldId="1313"/>
        </pc:sldMkLst>
        <pc:spChg chg="mod">
          <ac:chgData name="Samson Zhou" userId="be955f33642ecbf5" providerId="LiveId" clId="{63F006BB-35EF-4DC7-BEB3-EDF4211A9D3D}" dt="2023-10-26T18:54:11.411" v="183" actId="6549"/>
          <ac:spMkLst>
            <pc:docMk/>
            <pc:sldMk cId="1805663585" sldId="1313"/>
            <ac:spMk id="3" creationId="{15255D49-9D60-44DD-910D-2EBD0529DEC9}"/>
          </ac:spMkLst>
        </pc:spChg>
      </pc:sldChg>
      <pc:sldChg chg="add del">
        <pc:chgData name="Samson Zhou" userId="be955f33642ecbf5" providerId="LiveId" clId="{63F006BB-35EF-4DC7-BEB3-EDF4211A9D3D}" dt="2023-10-26T18:49:46.743" v="110" actId="47"/>
        <pc:sldMkLst>
          <pc:docMk/>
          <pc:sldMk cId="3468887466" sldId="1313"/>
        </pc:sldMkLst>
      </pc:sldChg>
      <pc:sldChg chg="modSp add mod">
        <pc:chgData name="Samson Zhou" userId="be955f33642ecbf5" providerId="LiveId" clId="{63F006BB-35EF-4DC7-BEB3-EDF4211A9D3D}" dt="2023-10-26T18:52:42.407" v="159" actId="27636"/>
        <pc:sldMkLst>
          <pc:docMk/>
          <pc:sldMk cId="3592442140" sldId="1314"/>
        </pc:sldMkLst>
        <pc:spChg chg="mod">
          <ac:chgData name="Samson Zhou" userId="be955f33642ecbf5" providerId="LiveId" clId="{63F006BB-35EF-4DC7-BEB3-EDF4211A9D3D}" dt="2023-10-26T18:52:42.407" v="159" actId="27636"/>
          <ac:spMkLst>
            <pc:docMk/>
            <pc:sldMk cId="3592442140" sldId="1314"/>
            <ac:spMk id="3" creationId="{15255D49-9D60-44DD-910D-2EBD0529DEC9}"/>
          </ac:spMkLst>
        </pc:spChg>
      </pc:sldChg>
      <pc:sldChg chg="modSp add mod">
        <pc:chgData name="Samson Zhou" userId="be955f33642ecbf5" providerId="LiveId" clId="{63F006BB-35EF-4DC7-BEB3-EDF4211A9D3D}" dt="2023-10-26T18:54:22.063" v="186" actId="6549"/>
        <pc:sldMkLst>
          <pc:docMk/>
          <pc:sldMk cId="1786818061" sldId="1315"/>
        </pc:sldMkLst>
        <pc:spChg chg="mod">
          <ac:chgData name="Samson Zhou" userId="be955f33642ecbf5" providerId="LiveId" clId="{63F006BB-35EF-4DC7-BEB3-EDF4211A9D3D}" dt="2023-10-26T18:54:15.737" v="185"/>
          <ac:spMkLst>
            <pc:docMk/>
            <pc:sldMk cId="1786818061" sldId="1315"/>
            <ac:spMk id="2" creationId="{6D984B7A-8516-47FC-9176-8158CF0B5C45}"/>
          </ac:spMkLst>
        </pc:spChg>
        <pc:spChg chg="mod">
          <ac:chgData name="Samson Zhou" userId="be955f33642ecbf5" providerId="LiveId" clId="{63F006BB-35EF-4DC7-BEB3-EDF4211A9D3D}" dt="2023-10-26T18:54:22.063" v="186" actId="6549"/>
          <ac:spMkLst>
            <pc:docMk/>
            <pc:sldMk cId="1786818061" sldId="1315"/>
            <ac:spMk id="3" creationId="{15255D49-9D60-44DD-910D-2EBD0529DEC9}"/>
          </ac:spMkLst>
        </pc:spChg>
      </pc:sldChg>
      <pc:sldChg chg="modSp add mod">
        <pc:chgData name="Samson Zhou" userId="be955f33642ecbf5" providerId="LiveId" clId="{63F006BB-35EF-4DC7-BEB3-EDF4211A9D3D}" dt="2023-10-26T18:56:47.566" v="188"/>
        <pc:sldMkLst>
          <pc:docMk/>
          <pc:sldMk cId="346451653" sldId="1316"/>
        </pc:sldMkLst>
        <pc:spChg chg="mod">
          <ac:chgData name="Samson Zhou" userId="be955f33642ecbf5" providerId="LiveId" clId="{63F006BB-35EF-4DC7-BEB3-EDF4211A9D3D}" dt="2023-10-26T18:56:47.566" v="188"/>
          <ac:spMkLst>
            <pc:docMk/>
            <pc:sldMk cId="346451653" sldId="1316"/>
            <ac:spMk id="2" creationId="{A49DDC00-2744-B7F9-8394-609BE1AEC413}"/>
          </ac:spMkLst>
        </pc:spChg>
      </pc:sldChg>
      <pc:sldChg chg="add">
        <pc:chgData name="Samson Zhou" userId="be955f33642ecbf5" providerId="LiveId" clId="{63F006BB-35EF-4DC7-BEB3-EDF4211A9D3D}" dt="2023-10-26T18:59:09.244" v="195" actId="2890"/>
        <pc:sldMkLst>
          <pc:docMk/>
          <pc:sldMk cId="2028505501" sldId="1317"/>
        </pc:sldMkLst>
      </pc:sldChg>
      <pc:sldChg chg="modSp add mod">
        <pc:chgData name="Samson Zhou" userId="be955f33642ecbf5" providerId="LiveId" clId="{63F006BB-35EF-4DC7-BEB3-EDF4211A9D3D}" dt="2023-10-26T19:09:52.556" v="426" actId="20577"/>
        <pc:sldMkLst>
          <pc:docMk/>
          <pc:sldMk cId="3388365584" sldId="1318"/>
        </pc:sldMkLst>
        <pc:spChg chg="mod">
          <ac:chgData name="Samson Zhou" userId="be955f33642ecbf5" providerId="LiveId" clId="{63F006BB-35EF-4DC7-BEB3-EDF4211A9D3D}" dt="2023-10-26T19:08:57.276" v="298" actId="20577"/>
          <ac:spMkLst>
            <pc:docMk/>
            <pc:sldMk cId="3388365584" sldId="1318"/>
            <ac:spMk id="2" creationId="{6D984B7A-8516-47FC-9176-8158CF0B5C45}"/>
          </ac:spMkLst>
        </pc:spChg>
        <pc:spChg chg="mod">
          <ac:chgData name="Samson Zhou" userId="be955f33642ecbf5" providerId="LiveId" clId="{63F006BB-35EF-4DC7-BEB3-EDF4211A9D3D}" dt="2023-10-26T19:09:52.556" v="426" actId="20577"/>
          <ac:spMkLst>
            <pc:docMk/>
            <pc:sldMk cId="3388365584" sldId="1318"/>
            <ac:spMk id="3" creationId="{15255D49-9D60-44DD-910D-2EBD0529DEC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1F074-0F14-4231-A744-83D8EC49C6D1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C9B1B-345A-44C8-BAAE-556938B78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58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211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554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3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9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99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68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23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67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323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39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37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77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879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17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65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763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56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833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059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0291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5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760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67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4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5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11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73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6229C-5C56-46D3-8AF7-8CB2C6C5FD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3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7A3E-37D6-7533-D670-B0437F2A6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1E05EE-A9E6-5B8C-4E83-A21F2D2C4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4DE8-8D95-54CC-7012-8A04EDAD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60297-C9A7-1D6A-3971-89FB9AF3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FB409-CE52-1964-E553-A39FAC70A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1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1FE9-7707-8963-105A-3368BFF72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9D610-9899-505E-E651-93185D4A3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BEFA-55DF-B883-1A6A-6002F8D7A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81224-3A65-FD67-2600-6DD1BD8F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A683E-8AEA-93CD-A986-3060EB05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8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79F975-CB53-B0D2-7539-741C9935FC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EE36B7-A4D8-8877-57FD-2458DB1D4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D6F03-2D54-8CC2-2F75-CA90E2D3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95423-E67F-028A-0536-543068AD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4F8EE-A5DD-3BCE-39FF-86F88FC8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09BE-4F79-278D-909A-82CA5A64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ED0D5-CAEF-0E14-C586-1C007E6AC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F1100-DBCE-D0D8-1001-76E8CD203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9F58A-1E04-C9C9-6495-7793D000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A2462-07A1-1637-595F-7E8D2058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B1D7-22B5-67B0-1208-349BA0E7F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31FFE-118C-B054-0E37-E4FDA13EF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65477-5A09-EBE8-C655-665DD06B3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35458-C567-4F1C-378E-2A0701658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AEC11-069F-97A6-9B28-FF8C39F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A752-3C60-1D9E-0B8E-67134803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2D4AE-F326-3ABF-5C5A-FD15CFB2C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2714B-256F-08F3-FBA4-F742E605A8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C555F-C3BB-AE24-CD25-4BF71F9EA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98F1E0-31FD-54DE-0B5D-B9E0E5601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CF8D0-7783-137E-915C-8EDD67E7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02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056A0-9F66-D281-4D03-1C22EF70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E5B1-8BC9-15CD-8413-37168F706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F4C9C-D13E-DFDA-9FED-C61C7F4AE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8D4CCD-549F-4772-9922-6018CA762C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F2B2FC-F3FA-A303-B5BB-75C859D2B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1C1634-1E53-BA98-607A-427CB165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AA042-0F16-77C1-6D94-FCB6CBCA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C6CD47-578B-E729-D9FB-562DB608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711D-7103-D20D-788D-C9747576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B75AA1-28EF-F159-29DC-B10127072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31DB37-2EB2-C91B-7880-DF86B9879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17C591-CF1A-8EE4-2093-186EF670F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4424AA-F4C5-B4E7-E357-F9975F74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364327-B1A7-F8F3-683C-1C967B32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7CF14-D2B8-1F54-EBFD-229FE1FA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22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3DCC-9E72-F9E6-3F3D-BEBFB208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FA73D-A68F-35A1-F8F9-3F94CC7E3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1BFB5E-AF74-D2BE-9504-16EC90E06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6E956-F949-A997-6194-5D5FD029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10FBEE-2AC2-82C5-12ED-EE2606522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28410-D541-B2BE-8791-00F47E800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3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DE00-2E4E-8D1D-FB2A-D1A3CAD5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347CC-5CA2-0057-E469-AF3C63927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30F42-E9C5-5FC4-7EC9-03F172129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998D3-2B2F-494A-68ED-8040B5FA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CCE20-5CFF-829C-072E-BE115667C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C16152-022C-6A44-B395-0749AD72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8BAA9-0B37-15B8-BC80-192466F54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19B39-2AF5-6AC8-9160-C4DA8A141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97F77-8033-C560-3B11-12B191917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D3539-220B-4043-A129-519F372B1B7D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72E56-DAB4-63D8-F62E-F4A60C5DC9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F573B-4474-AFEB-4DE8-B354FD12E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9D132-F1FF-40A9-833C-C613EB65F1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9558-8CBC-D30A-02F3-65EA383A4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CSCE 689: Special Topics in Modern Algorithms for Data Science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802CB3-FC8E-C393-0D77-33E8A17F6B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9797"/>
          </a:xfrm>
        </p:spPr>
        <p:txBody>
          <a:bodyPr>
            <a:normAutofit/>
          </a:bodyPr>
          <a:lstStyle/>
          <a:p>
            <a:r>
              <a:rPr lang="en-US" sz="3600"/>
              <a:t>Lecture 24</a:t>
            </a:r>
            <a:endParaRPr lang="en-US" sz="3600" dirty="0"/>
          </a:p>
          <a:p>
            <a:endParaRPr lang="en-US" sz="3600" dirty="0"/>
          </a:p>
          <a:p>
            <a:r>
              <a:rPr lang="en-US" sz="2800" dirty="0"/>
              <a:t>Samson Zhou</a:t>
            </a:r>
          </a:p>
        </p:txBody>
      </p:sp>
    </p:spTree>
    <p:extLst>
      <p:ext uri="{BB962C8B-B14F-4D97-AF65-F5344CB8AC3E}">
        <p14:creationId xmlns:p14="http://schemas.microsoft.com/office/powerpoint/2010/main" val="64219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Do we really need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to be a constant? </a:t>
                </a:r>
                <a:r>
                  <a:rPr lang="en-US" sz="3200" dirty="0">
                    <a:solidFill>
                      <a:srgbClr val="FF0000"/>
                    </a:solidFill>
                  </a:rPr>
                  <a:t>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5BDD9F-D7AC-292D-CBAE-33D056736A2E}"/>
                  </a:ext>
                </a:extLst>
              </p:cNvPr>
              <p:cNvSpPr txBox="1"/>
              <p:nvPr/>
            </p:nvSpPr>
            <p:spPr>
              <a:xfrm>
                <a:off x="536331" y="4661508"/>
                <a:ext cx="112717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>
                    <a:solidFill>
                      <a:schemeClr val="tx1"/>
                    </a:solidFill>
                  </a:rPr>
                  <a:t>1 1 1 1 1 1 1 1 1 1 1 1 1 1 1 1 1 1 1 1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5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5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5BDD9F-D7AC-292D-CBAE-33D056736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331" y="4661508"/>
                <a:ext cx="11271738" cy="923330"/>
              </a:xfrm>
              <a:prstGeom prst="rect">
                <a:avLst/>
              </a:prstGeom>
              <a:blipFill>
                <a:blip r:embed="rId4"/>
                <a:stretch>
                  <a:fillRect l="-2920" t="-17881" b="-40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776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Importance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importance sampling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, so just a constant number of samples!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 r="-1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81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71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A simple way to obtain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sz="3200" dirty="0"/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is to uniformly sample points of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5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the same cost,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points do I need to sample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within a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-factor?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7930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7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22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the same cost,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17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442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21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AC62-A5FD-2A5B-018F-859A378A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Presentation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126B-4AA6-302B-7E5A-170FFAAB8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2277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27</a:t>
            </a:r>
            <a:r>
              <a:rPr lang="en-US" dirty="0"/>
              <a:t>: </a:t>
            </a:r>
            <a:r>
              <a:rPr lang="en-US" dirty="0" err="1"/>
              <a:t>Chunkai</a:t>
            </a:r>
            <a:r>
              <a:rPr lang="en-US" dirty="0"/>
              <a:t>, Jung, Galaxy AI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November 29</a:t>
            </a:r>
            <a:r>
              <a:rPr lang="en-US" dirty="0"/>
              <a:t>: STMI, Anmol, Jason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B050"/>
                </a:solidFill>
              </a:rPr>
              <a:t>December 1</a:t>
            </a:r>
            <a:r>
              <a:rPr lang="en-US" dirty="0"/>
              <a:t>: </a:t>
            </a:r>
            <a:r>
              <a:rPr lang="en-US" dirty="0" err="1"/>
              <a:t>Bokun</a:t>
            </a:r>
            <a:r>
              <a:rPr lang="en-US" dirty="0"/>
              <a:t>, Ayesha, </a:t>
            </a:r>
            <a:r>
              <a:rPr lang="en-US" dirty="0" err="1"/>
              <a:t>Dawei</a:t>
            </a:r>
            <a:r>
              <a:rPr lang="en-US" dirty="0"/>
              <a:t>, </a:t>
            </a:r>
            <a:r>
              <a:rPr lang="en-US" dirty="0" err="1"/>
              <a:t>Lipai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64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10000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/>
              <p:nvPr/>
            </p:nvSpPr>
            <p:spPr>
              <a:xfrm>
                <a:off x="567778" y="5570022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+(4/3)(50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43D8EF-2A15-CFB2-8325-4AD0EFABEF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78" y="5570022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/>
              <p:nvPr/>
            </p:nvSpPr>
            <p:spPr>
              <a:xfrm>
                <a:off x="1755602" y="2631666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79044A1-009D-D3C2-F0D5-DD494C36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02" y="2631666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691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∈[1,100]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+(4/3)(100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20000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5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WAY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03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 for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614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10000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+(4/3)(100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20000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3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663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WAY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818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b="0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points do I need to sample to approximate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3200" dirty="0"/>
                  <a:t> within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-factor?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2271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Uniform Sampling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 r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f>
                            <m:fPr>
                              <m:ctrlP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/2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sz="3200" b="0" i="1" dirty="0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sz="3200" b="0" i="1" dirty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+(4/3)(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𝑛𝑥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dirty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86" y="5419020"/>
                <a:ext cx="11056444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74109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51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all points have cost between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2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sz="3200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d>
                              <m:dPr>
                                <m:ctrlP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3200" i="1" dirty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i="1" dirty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+(4/3)(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𝑛𝑥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3200" i="1" dirty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, we require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and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can be as small as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, so we need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147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 fixed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centers, which induces a fixed cost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Uniform sampling needs a lot of samples if there is a single point that greatly contributes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4855CE-734E-A596-2499-A04FCD850303}"/>
              </a:ext>
            </a:extLst>
          </p:cNvPr>
          <p:cNvSpPr/>
          <p:nvPr/>
        </p:nvSpPr>
        <p:spPr>
          <a:xfrm>
            <a:off x="10262738" y="418441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699E54-F407-4A1B-9479-A06C22BB57A6}"/>
              </a:ext>
            </a:extLst>
          </p:cNvPr>
          <p:cNvCxnSpPr>
            <a:cxnSpLocks/>
          </p:cNvCxnSpPr>
          <p:nvPr/>
        </p:nvCxnSpPr>
        <p:spPr>
          <a:xfrm flipV="1">
            <a:off x="10408817" y="4646389"/>
            <a:ext cx="0" cy="8517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78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/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3200" dirty="0"/>
                  <a:t>Subset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of representative points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:r>
                  <a:rPr lang="en-US" sz="3200" dirty="0"/>
                  <a:t>for a specific clustering objective</a:t>
                </a:r>
                <a:endParaRPr lang="en-US" sz="3200" dirty="0">
                  <a:solidFill>
                    <a:srgbClr val="C00000"/>
                  </a:solidFill>
                </a:endParaRPr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3200" dirty="0"/>
              </a:p>
              <a:p>
                <a:pPr marL="457200" indent="-45720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 for all sets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DE29DC0-5F55-4C0F-9250-42464CEC0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18" y="1785331"/>
                <a:ext cx="5183773" cy="3046988"/>
              </a:xfrm>
              <a:prstGeom prst="rect">
                <a:avLst/>
              </a:prstGeom>
              <a:blipFill>
                <a:blip r:embed="rId2"/>
                <a:stretch>
                  <a:fillRect l="-2706" t="-2400" r="-3647" b="-5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id="{E963977B-3A1E-82AF-0EE4-659562720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Previously: Coreset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C31AD6-8D9C-7A46-E8DE-EF1CC181D880}"/>
              </a:ext>
            </a:extLst>
          </p:cNvPr>
          <p:cNvSpPr/>
          <p:nvPr/>
        </p:nvSpPr>
        <p:spPr>
          <a:xfrm>
            <a:off x="10457377" y="314323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43FCA1-ADFC-5453-8CDD-D9E467D995AF}"/>
              </a:ext>
            </a:extLst>
          </p:cNvPr>
          <p:cNvSpPr/>
          <p:nvPr/>
        </p:nvSpPr>
        <p:spPr>
          <a:xfrm>
            <a:off x="6270707" y="31767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253D42B-6F77-E1F9-00B5-00E6DBC1CBA4}"/>
              </a:ext>
            </a:extLst>
          </p:cNvPr>
          <p:cNvSpPr/>
          <p:nvPr/>
        </p:nvSpPr>
        <p:spPr>
          <a:xfrm>
            <a:off x="11092884" y="28430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2456FC-C3F3-CC13-F190-39BCE5EACD2E}"/>
              </a:ext>
            </a:extLst>
          </p:cNvPr>
          <p:cNvSpPr/>
          <p:nvPr/>
        </p:nvSpPr>
        <p:spPr>
          <a:xfrm>
            <a:off x="10581313" y="276452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BD2D58F-34FE-A5AC-DD17-942F04AB89AF}"/>
              </a:ext>
            </a:extLst>
          </p:cNvPr>
          <p:cNvSpPr/>
          <p:nvPr/>
        </p:nvSpPr>
        <p:spPr>
          <a:xfrm>
            <a:off x="10791983" y="340506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92A99B5-94FD-9265-FBD8-432E6C1ACF0C}"/>
              </a:ext>
            </a:extLst>
          </p:cNvPr>
          <p:cNvSpPr/>
          <p:nvPr/>
        </p:nvSpPr>
        <p:spPr>
          <a:xfrm>
            <a:off x="6508400" y="35218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8348FC-B426-840E-98E9-81D6E15B6917}"/>
              </a:ext>
            </a:extLst>
          </p:cNvPr>
          <p:cNvSpPr/>
          <p:nvPr/>
        </p:nvSpPr>
        <p:spPr>
          <a:xfrm>
            <a:off x="6942833" y="291692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508C21-919A-02F1-0F67-17E194572D8E}"/>
              </a:ext>
            </a:extLst>
          </p:cNvPr>
          <p:cNvSpPr/>
          <p:nvPr/>
        </p:nvSpPr>
        <p:spPr>
          <a:xfrm>
            <a:off x="11194410" y="336696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EF5BC45-14BC-A875-7CE3-FC52DAEAB6F3}"/>
              </a:ext>
            </a:extLst>
          </p:cNvPr>
          <p:cNvSpPr/>
          <p:nvPr/>
        </p:nvSpPr>
        <p:spPr>
          <a:xfrm>
            <a:off x="6657689" y="3143236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130B78-40E2-3D0F-E1D1-34D5E9A17AD3}"/>
              </a:ext>
            </a:extLst>
          </p:cNvPr>
          <p:cNvSpPr/>
          <p:nvPr/>
        </p:nvSpPr>
        <p:spPr>
          <a:xfrm>
            <a:off x="6892540" y="34144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3C4AAA8-0081-C2C0-2D40-B3408327AFDD}"/>
              </a:ext>
            </a:extLst>
          </p:cNvPr>
          <p:cNvSpPr/>
          <p:nvPr/>
        </p:nvSpPr>
        <p:spPr>
          <a:xfrm>
            <a:off x="6430097" y="284300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F826F0-18B7-7FA5-023C-D01DBC5FD980}"/>
              </a:ext>
            </a:extLst>
          </p:cNvPr>
          <p:cNvSpPr/>
          <p:nvPr/>
        </p:nvSpPr>
        <p:spPr>
          <a:xfrm>
            <a:off x="10837351" y="3064751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688BC61-22FE-9174-C538-A1EF7F743DC3}"/>
              </a:ext>
            </a:extLst>
          </p:cNvPr>
          <p:cNvSpPr/>
          <p:nvPr/>
        </p:nvSpPr>
        <p:spPr>
          <a:xfrm>
            <a:off x="8214962" y="19729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71DFB1B-8A9C-27BC-19C5-FC3395E0EE69}"/>
              </a:ext>
            </a:extLst>
          </p:cNvPr>
          <p:cNvSpPr/>
          <p:nvPr/>
        </p:nvSpPr>
        <p:spPr>
          <a:xfrm>
            <a:off x="9145382" y="1972201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85A1981-49EC-0100-519B-FB6CA821B39F}"/>
              </a:ext>
            </a:extLst>
          </p:cNvPr>
          <p:cNvSpPr/>
          <p:nvPr/>
        </p:nvSpPr>
        <p:spPr>
          <a:xfrm>
            <a:off x="8887088" y="1713163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392D0D2-1F57-3477-87B4-6804BA92F28E}"/>
              </a:ext>
            </a:extLst>
          </p:cNvPr>
          <p:cNvSpPr/>
          <p:nvPr/>
        </p:nvSpPr>
        <p:spPr>
          <a:xfrm>
            <a:off x="8599457" y="1939478"/>
            <a:ext cx="159390" cy="15697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87F3727-8F12-17A8-BDF0-2C9F50C90A67}"/>
              </a:ext>
            </a:extLst>
          </p:cNvPr>
          <p:cNvSpPr/>
          <p:nvPr/>
        </p:nvSpPr>
        <p:spPr>
          <a:xfrm>
            <a:off x="8836795" y="2210652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2DE7EB2-F57C-2401-42B0-99F9358D30B4}"/>
              </a:ext>
            </a:extLst>
          </p:cNvPr>
          <p:cNvSpPr/>
          <p:nvPr/>
        </p:nvSpPr>
        <p:spPr>
          <a:xfrm>
            <a:off x="8374352" y="16392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34DEBEC-287E-2912-0C62-A494F601619E}"/>
              </a:ext>
            </a:extLst>
          </p:cNvPr>
          <p:cNvSpPr/>
          <p:nvPr/>
        </p:nvSpPr>
        <p:spPr>
          <a:xfrm>
            <a:off x="8693062" y="141303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23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Fix</a:t>
                </a:r>
                <a:r>
                  <a:rPr lang="en-US" sz="3200" dirty="0"/>
                  <a:t>: Importance sampling, sample each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probability proportional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D4F3D802-01A5-C68C-365C-FE1CC864FE71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98DC6B8-760C-A614-C7E9-2CE10ACB7289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6A0B94-B9F0-0EE7-0BDC-0E55E3DC13DE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E2A90B3-B661-69D5-8995-B6AB9A5B52C3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6DA5E40-67FC-6930-D168-3FE85C0481EF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A5B8C-041E-FA5D-BC8D-5CF235D18B01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4CC0DE-1DEC-AA9A-A457-9B7DC4E81F48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91C873E-B465-FE53-1032-668529D50D0E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725EA4E-D101-F568-4D13-DB34AC3466C3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E4520D5-B8B7-2A3A-44A1-298CC9CFF6CA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CC01807-9CFD-B8E0-55D9-3D72625419C9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66824CC-894E-8797-28B1-112ED980136D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6A9CAD-5058-7BB1-D7F9-C3C506516CEF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B3591F-049D-8A94-0119-F0A57258B1FD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B802653-F5A3-0D23-13B3-16933EA8B4AF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6EDB681-8869-03E7-2A28-7D2537AB1600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085D296-DD27-DD8D-F8F1-482465F84A12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CD177D-04DD-372C-BB42-50EB1F7F0739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36AEA59-ADAF-716A-1F33-5FAEEFD19D2A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DE31F12-FC7A-B5AB-B564-5EC98470CE05}"/>
              </a:ext>
            </a:extLst>
          </p:cNvPr>
          <p:cNvSpPr/>
          <p:nvPr/>
        </p:nvSpPr>
        <p:spPr>
          <a:xfrm>
            <a:off x="4146189" y="5579580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BBC6185-0B36-451A-D086-CA5E66B7C6A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DCAD13F0-8478-7A9B-842B-6DD5CF4920BA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34855CE-734E-A596-2499-A04FCD850303}"/>
              </a:ext>
            </a:extLst>
          </p:cNvPr>
          <p:cNvSpPr/>
          <p:nvPr/>
        </p:nvSpPr>
        <p:spPr>
          <a:xfrm>
            <a:off x="10262738" y="418441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699E54-F407-4A1B-9479-A06C22BB57A6}"/>
              </a:ext>
            </a:extLst>
          </p:cNvPr>
          <p:cNvCxnSpPr>
            <a:cxnSpLocks/>
          </p:cNvCxnSpPr>
          <p:nvPr/>
        </p:nvCxnSpPr>
        <p:spPr>
          <a:xfrm flipV="1">
            <a:off x="10408817" y="4646389"/>
            <a:ext cx="0" cy="85173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985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Fix</a:t>
                </a:r>
                <a:r>
                  <a:rPr lang="en-US" sz="3200" dirty="0"/>
                  <a:t>: Importance sampling, sample each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probability proportional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3641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Importance Sampling for Coreset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variance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?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d>
                              <m:d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dirty="0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+…+</m:t>
                    </m:r>
                    <m:r>
                      <m:rPr>
                        <m:sty m:val="p"/>
                      </m:rPr>
                      <a:rPr lang="en-US" sz="32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begChr m:val="["/>
                        <m:endChr m:val="]"/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Cost</m:t>
                            </m:r>
                            <m:d>
                              <m:dPr>
                                <m:ctrlP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3200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649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00B050"/>
                    </a:solidFill>
                  </a:rPr>
                  <a:t>Fix</a:t>
                </a:r>
                <a:r>
                  <a:rPr lang="en-US" sz="3200" dirty="0"/>
                  <a:t>: Importance sampling, sample each point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into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probability proportional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/>
                  <a:t>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505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>
            <a:extLst>
              <a:ext uri="{FF2B5EF4-FFF2-40B4-BE49-F238E27FC236}">
                <a16:creationId xmlns:a16="http://schemas.microsoft.com/office/drawing/2014/main" id="{B4E9F7CD-162E-80B0-AA46-F762DEFB34B8}"/>
              </a:ext>
            </a:extLst>
          </p:cNvPr>
          <p:cNvSpPr/>
          <p:nvPr/>
        </p:nvSpPr>
        <p:spPr>
          <a:xfrm>
            <a:off x="2840580" y="5048204"/>
            <a:ext cx="1492667" cy="141036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about a different choice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centers?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9F759BCA-DA72-87C6-1313-0F89DDA72CF6}"/>
              </a:ext>
            </a:extLst>
          </p:cNvPr>
          <p:cNvSpPr/>
          <p:nvPr/>
        </p:nvSpPr>
        <p:spPr>
          <a:xfrm>
            <a:off x="7328694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FDB7D49-9294-E8B0-E577-3F398B28152F}"/>
              </a:ext>
            </a:extLst>
          </p:cNvPr>
          <p:cNvSpPr/>
          <p:nvPr/>
        </p:nvSpPr>
        <p:spPr>
          <a:xfrm>
            <a:off x="3142024" y="5674904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1AFB97-9938-5200-384E-2C379792E097}"/>
              </a:ext>
            </a:extLst>
          </p:cNvPr>
          <p:cNvSpPr/>
          <p:nvPr/>
        </p:nvSpPr>
        <p:spPr>
          <a:xfrm>
            <a:off x="7964201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E7BA44-4AD1-A2B1-3022-1F92C0166901}"/>
              </a:ext>
            </a:extLst>
          </p:cNvPr>
          <p:cNvSpPr/>
          <p:nvPr/>
        </p:nvSpPr>
        <p:spPr>
          <a:xfrm>
            <a:off x="7452630" y="52626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81437D2-9F36-549C-D613-3815E41C5201}"/>
              </a:ext>
            </a:extLst>
          </p:cNvPr>
          <p:cNvSpPr/>
          <p:nvPr/>
        </p:nvSpPr>
        <p:spPr>
          <a:xfrm>
            <a:off x="7663300" y="590320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E84106A-1B76-2645-001E-77352867BEE7}"/>
              </a:ext>
            </a:extLst>
          </p:cNvPr>
          <p:cNvSpPr/>
          <p:nvPr/>
        </p:nvSpPr>
        <p:spPr>
          <a:xfrm>
            <a:off x="3379717" y="601999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6E6F7B-2FE7-E8EF-6255-E796EF948FFA}"/>
              </a:ext>
            </a:extLst>
          </p:cNvPr>
          <p:cNvSpPr/>
          <p:nvPr/>
        </p:nvSpPr>
        <p:spPr>
          <a:xfrm>
            <a:off x="3814150" y="541506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B6E64DC-F2BA-A0A2-BD17-8A7979466915}"/>
              </a:ext>
            </a:extLst>
          </p:cNvPr>
          <p:cNvSpPr/>
          <p:nvPr/>
        </p:nvSpPr>
        <p:spPr>
          <a:xfrm>
            <a:off x="8065727" y="586511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901255-938C-F9E5-0DE6-DC6D6C945C25}"/>
              </a:ext>
            </a:extLst>
          </p:cNvPr>
          <p:cNvSpPr/>
          <p:nvPr/>
        </p:nvSpPr>
        <p:spPr>
          <a:xfrm>
            <a:off x="3526519" y="564138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8A3E8C-7EBD-0243-CE70-DC572C87F3EC}"/>
              </a:ext>
            </a:extLst>
          </p:cNvPr>
          <p:cNvSpPr/>
          <p:nvPr/>
        </p:nvSpPr>
        <p:spPr>
          <a:xfrm>
            <a:off x="3763857" y="5912557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40695D8-9F5B-0E34-1E8D-EB38BBF8BA81}"/>
              </a:ext>
            </a:extLst>
          </p:cNvPr>
          <p:cNvSpPr/>
          <p:nvPr/>
        </p:nvSpPr>
        <p:spPr>
          <a:xfrm>
            <a:off x="3301414" y="5341153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5F2CA1B-846C-8885-47B4-DF3D14040D10}"/>
              </a:ext>
            </a:extLst>
          </p:cNvPr>
          <p:cNvSpPr/>
          <p:nvPr/>
        </p:nvSpPr>
        <p:spPr>
          <a:xfrm>
            <a:off x="7708668" y="556289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65062F-A6C9-A1C4-7F3A-869226F31489}"/>
              </a:ext>
            </a:extLst>
          </p:cNvPr>
          <p:cNvSpPr/>
          <p:nvPr/>
        </p:nvSpPr>
        <p:spPr>
          <a:xfrm>
            <a:off x="5086279" y="4471146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A05421-E5BC-AC60-049C-96D0F428919F}"/>
              </a:ext>
            </a:extLst>
          </p:cNvPr>
          <p:cNvSpPr/>
          <p:nvPr/>
        </p:nvSpPr>
        <p:spPr>
          <a:xfrm>
            <a:off x="6016699" y="4470348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24263CD-AA73-31E5-953C-5264E47DB45A}"/>
              </a:ext>
            </a:extLst>
          </p:cNvPr>
          <p:cNvSpPr/>
          <p:nvPr/>
        </p:nvSpPr>
        <p:spPr>
          <a:xfrm>
            <a:off x="5758405" y="4211310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AAB068C-78E1-9439-E45C-9DEF879B7557}"/>
              </a:ext>
            </a:extLst>
          </p:cNvPr>
          <p:cNvSpPr/>
          <p:nvPr/>
        </p:nvSpPr>
        <p:spPr>
          <a:xfrm>
            <a:off x="5470774" y="443762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ADC1BC-0556-AEF0-A54E-C61263031D67}"/>
              </a:ext>
            </a:extLst>
          </p:cNvPr>
          <p:cNvSpPr/>
          <p:nvPr/>
        </p:nvSpPr>
        <p:spPr>
          <a:xfrm>
            <a:off x="5708112" y="4708799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41C41E4-5EEA-A2FB-4691-528A21AA6CF5}"/>
              </a:ext>
            </a:extLst>
          </p:cNvPr>
          <p:cNvSpPr/>
          <p:nvPr/>
        </p:nvSpPr>
        <p:spPr>
          <a:xfrm>
            <a:off x="5245669" y="413739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74B7B4F-8FE7-F4D2-7BC8-48D068635C5D}"/>
              </a:ext>
            </a:extLst>
          </p:cNvPr>
          <p:cNvSpPr/>
          <p:nvPr/>
        </p:nvSpPr>
        <p:spPr>
          <a:xfrm>
            <a:off x="5564379" y="391118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9B293F6-1D59-212B-7ECC-3E426A8B0076}"/>
              </a:ext>
            </a:extLst>
          </p:cNvPr>
          <p:cNvSpPr/>
          <p:nvPr/>
        </p:nvSpPr>
        <p:spPr>
          <a:xfrm>
            <a:off x="9812528" y="4167576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91413F17-BFAE-95C9-54B8-D399839BF1F7}"/>
              </a:ext>
            </a:extLst>
          </p:cNvPr>
          <p:cNvSpPr/>
          <p:nvPr/>
        </p:nvSpPr>
        <p:spPr>
          <a:xfrm>
            <a:off x="5324397" y="4799577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19ABAAC-2D62-97CB-9723-79D20CDC2BB5}"/>
              </a:ext>
            </a:extLst>
          </p:cNvPr>
          <p:cNvSpPr/>
          <p:nvPr/>
        </p:nvSpPr>
        <p:spPr>
          <a:xfrm>
            <a:off x="7709710" y="4987182"/>
            <a:ext cx="254491" cy="190648"/>
          </a:xfrm>
          <a:prstGeom prst="triangle">
            <a:avLst/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360C9A8-056D-9C25-DCEB-CF0819E6EDE7}"/>
              </a:ext>
            </a:extLst>
          </p:cNvPr>
          <p:cNvSpPr/>
          <p:nvPr/>
        </p:nvSpPr>
        <p:spPr>
          <a:xfrm>
            <a:off x="10262738" y="4184415"/>
            <a:ext cx="159390" cy="15697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18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 handle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sample each point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union bound over a net of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9784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A net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is a set of sets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 such that accuracy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3200" dirty="0"/>
                  <a:t> implies accuracy everywhere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655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Coreset Construction and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Importance sampling only needs</a:t>
                </a:r>
                <a:r>
                  <a:rPr lang="en-US" sz="32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to have size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sz="3200" dirty="0"/>
                  <a:t> to achieve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sz="3200" dirty="0"/>
                  <a:t>-approximation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To handle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centers: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sample each point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with probability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instead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/>
              </a:p>
              <a:p>
                <a:pPr lvl="1">
                  <a:buClr>
                    <a:schemeClr val="tx1"/>
                  </a:buClr>
                </a:pPr>
                <a:r>
                  <a:rPr lang="en-US" sz="3200" dirty="0"/>
                  <a:t>Need to union bound over a net of all possible sets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centers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FED54-7A75-F056-4896-20815D818F4E}"/>
                  </a:ext>
                </a:extLst>
              </p:cNvPr>
              <p:cNvSpPr txBox="1"/>
              <p:nvPr/>
            </p:nvSpPr>
            <p:spPr>
              <a:xfrm>
                <a:off x="6006352" y="5651426"/>
                <a:ext cx="4356847" cy="841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0" dirty="0">
                    <a:solidFill>
                      <a:srgbClr val="FF0000"/>
                    </a:solidFill>
                  </a:rPr>
                  <a:t>Net with size</a:t>
                </a:r>
                <a:r>
                  <a:rPr lang="en-US" sz="2800" b="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𝑘𝑑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D4FED54-7A75-F056-4896-20815D818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352" y="5651426"/>
                <a:ext cx="4356847" cy="841449"/>
              </a:xfrm>
              <a:prstGeom prst="rect">
                <a:avLst/>
              </a:prstGeom>
              <a:blipFill>
                <a:blip r:embed="rId4"/>
                <a:stretch>
                  <a:fillRect l="-2797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99AA723-ECFC-41B1-B8C3-27B1281526DC}"/>
              </a:ext>
            </a:extLst>
          </p:cNvPr>
          <p:cNvCxnSpPr>
            <a:cxnSpLocks/>
          </p:cNvCxnSpPr>
          <p:nvPr/>
        </p:nvCxnSpPr>
        <p:spPr>
          <a:xfrm flipV="1">
            <a:off x="7082118" y="5262282"/>
            <a:ext cx="0" cy="65442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0738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Sensitivity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quantity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lim>
                    </m:limLow>
                    <m:f>
                      <m:fPr>
                        <m:ctrl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/>
                  <a:t> is called the </a:t>
                </a:r>
                <a:r>
                  <a:rPr lang="en-US" sz="3200" i="1" dirty="0">
                    <a:solidFill>
                      <a:srgbClr val="00B050"/>
                    </a:solidFill>
                  </a:rPr>
                  <a:t>sensitivity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and intuitively measures how “important” the point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 is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The </a:t>
                </a:r>
                <a:r>
                  <a:rPr lang="en-US" sz="3200" i="1" dirty="0">
                    <a:solidFill>
                      <a:srgbClr val="00B050"/>
                    </a:solidFill>
                  </a:rPr>
                  <a:t>total sensitivity</a:t>
                </a:r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is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  <m:sup/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3200" dirty="0"/>
                  <a:t> and quantifies how many points will be sampled into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through importance/sensitivity sampling (before the union bound)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662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rgbClr val="C00000"/>
                </a:solidFill>
              </a:rPr>
              <a:t>Previously: Coreset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Given a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3200" dirty="0"/>
                  <a:t> and an accuracy parameter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ε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 dirty="0"/>
                  <a:t>, we say a set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with weight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/>
                  <a:t>is an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i="1" dirty="0"/>
                  <a:t>-</a:t>
                </a:r>
                <a:r>
                  <a:rPr lang="en-US" sz="3200" i="1" dirty="0">
                    <a:solidFill>
                      <a:srgbClr val="00B050"/>
                    </a:solidFill>
                  </a:rPr>
                  <a:t>multiplicative coreset</a:t>
                </a:r>
                <a:r>
                  <a:rPr lang="en-US" sz="3200" dirty="0"/>
                  <a:t> for a cost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</m:oMath>
                </a14:m>
                <a:r>
                  <a:rPr lang="en-US" sz="3200" dirty="0"/>
                  <a:t>, if for all queries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, we have</a:t>
                </a:r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60A669-0136-6FD7-41FB-FE8CF150D649}"/>
                  </a:ext>
                </a:extLst>
              </p:cNvPr>
              <p:cNvSpPr txBox="1"/>
              <p:nvPr/>
            </p:nvSpPr>
            <p:spPr>
              <a:xfrm>
                <a:off x="838200" y="4114449"/>
                <a:ext cx="106324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)≤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sz="3200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Cost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60A669-0136-6FD7-41FB-FE8CF150D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114449"/>
                <a:ext cx="106324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0D5302-FE2C-BE47-CF4D-E6463B7022C0}"/>
                  </a:ext>
                </a:extLst>
              </p:cNvPr>
              <p:cNvSpPr txBox="1"/>
              <p:nvPr/>
            </p:nvSpPr>
            <p:spPr>
              <a:xfrm>
                <a:off x="1413910" y="5550958"/>
                <a:ext cx="9301967" cy="626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-clustering: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dist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0D5302-FE2C-BE47-CF4D-E6463B702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910" y="5550958"/>
                <a:ext cx="9301967" cy="626005"/>
              </a:xfrm>
              <a:prstGeom prst="rect">
                <a:avLst/>
              </a:prstGeom>
              <a:blipFill>
                <a:blip r:embed="rId5"/>
                <a:stretch>
                  <a:fillRect b="-2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F34725-1923-857C-C5CA-77E438F11170}"/>
              </a:ext>
            </a:extLst>
          </p:cNvPr>
          <p:cNvCxnSpPr>
            <a:cxnSpLocks/>
            <a:endCxn id="4" idx="2"/>
          </p:cNvCxnSpPr>
          <p:nvPr/>
        </p:nvCxnSpPr>
        <p:spPr>
          <a:xfrm flipV="1">
            <a:off x="6154407" y="4699224"/>
            <a:ext cx="0" cy="851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62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DC00-2744-B7F9-8394-609BE1AEC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Previously: Bernstein’s Inequality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Bernstein’s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∈[−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be independent random variables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have mean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 Then for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:</a:t>
                </a:r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endParaRPr lang="en-US" dirty="0"/>
              </a:p>
              <a:p>
                <a:pPr>
                  <a:buClr>
                    <a:schemeClr val="tx1"/>
                  </a:buClr>
                </a:pPr>
                <a:r>
                  <a:rPr lang="en-US" dirty="0">
                    <a:solidFill>
                      <a:srgbClr val="00B050"/>
                    </a:solidFill>
                  </a:rPr>
                  <a:t>Example</a:t>
                </a:r>
                <a:r>
                  <a:rPr lang="en-US" dirty="0"/>
                  <a:t>: Suppose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 Then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66941B-6AAA-DFD0-8896-ACB1B4FE2A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2"/>
                <a:stretch>
                  <a:fillRect l="-1043" t="-2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/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32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32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dirty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200" dirty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4459EA-BE18-5A79-8DBD-4C60C3DF2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130" y="5419020"/>
                <a:ext cx="8937812" cy="12087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/>
              <p:nvPr/>
            </p:nvSpPr>
            <p:spPr>
              <a:xfrm>
                <a:off x="1757083" y="2824989"/>
                <a:ext cx="8937812" cy="1594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sz="4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44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sz="44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4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𝑀𝑡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2188AF3-CDCA-2AD8-951C-C36AA7522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083" y="2824989"/>
                <a:ext cx="8937812" cy="15946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06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Consider a fixed set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3200" dirty="0"/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/>
                  <a:t> numbers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we sample each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with some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/>
                  <a:t> and rescale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What is the expected sum?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461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=…=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/>
                  <a:t> </a:t>
                </a:r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3149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even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80000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WAY larger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38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4B7A-8516-47FC-9176-8158CF0B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Last Time: Uniform Sampling for Sum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∈[1,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3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for all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 marL="0" indent="0">
                  <a:buClr>
                    <a:schemeClr val="tx1"/>
                  </a:buClr>
                  <a:buNone/>
                </a:pPr>
                <a:endParaRPr lang="en-US" sz="3200" dirty="0"/>
              </a:p>
              <a:p>
                <a:pPr>
                  <a:buClr>
                    <a:schemeClr val="tx1"/>
                  </a:buClr>
                </a:pPr>
                <a:r>
                  <a:rPr lang="en-US" sz="3200" dirty="0">
                    <a:solidFill>
                      <a:srgbClr val="FF0000"/>
                    </a:solidFill>
                  </a:rPr>
                  <a:t>What can we say about concentration?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Can get a</a:t>
                </a:r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-approximation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3200" dirty="0"/>
                  <a:t>How many samples do we expect?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200" dirty="0"/>
                  <a:t> is now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255D49-9D60-44DD-910D-2EBD0529DE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3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051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2044</Words>
  <Application>Microsoft Office PowerPoint</Application>
  <PresentationFormat>Widescreen</PresentationFormat>
  <Paragraphs>222</Paragraphs>
  <Slides>38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CSCE 689: Special Topics in Modern Algorithms for Data Science </vt:lpstr>
      <vt:lpstr>Presentation Schedule</vt:lpstr>
      <vt:lpstr>Previously: Coreset</vt:lpstr>
      <vt:lpstr>Previously: Coreset</vt:lpstr>
      <vt:lpstr>Previously: Bernstein’s Inequality</vt:lpstr>
      <vt:lpstr>Last Time: Sampling for Sum Estimation</vt:lpstr>
      <vt:lpstr>Last Time: Uniform Sampling for Sum Estimation</vt:lpstr>
      <vt:lpstr>Last Time: Uniform Sampling for Sum Estimation</vt:lpstr>
      <vt:lpstr>Last Time: Uniform Sampling for Sum Estimation</vt:lpstr>
      <vt:lpstr>Uniform Sampling for Sum Estimation</vt:lpstr>
      <vt:lpstr>Last Time: Importance Sampling for Sum Estimation</vt:lpstr>
      <vt:lpstr>Coreset Construction and Sampling</vt:lpstr>
      <vt:lpstr>Coreset Construction and Sampling</vt:lpstr>
      <vt:lpstr>Coreset Construction and Uniform Sampling</vt:lpstr>
      <vt:lpstr>Bernstein’s Inequality</vt:lpstr>
      <vt:lpstr>Bernstein’s Inequality</vt:lpstr>
      <vt:lpstr>Coreset Construction and Uniform Sampling</vt:lpstr>
      <vt:lpstr>Coreset Construction and Uniform Sampling</vt:lpstr>
      <vt:lpstr>Bernstein’s Inequality</vt:lpstr>
      <vt:lpstr>Bernstein’s Inequality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Coreset Construction and Uniform Sampling</vt:lpstr>
      <vt:lpstr>Uniform Sampling for Sum Estimation</vt:lpstr>
      <vt:lpstr>Coreset Construction and Sampling</vt:lpstr>
      <vt:lpstr>Coreset Construction and Sampling</vt:lpstr>
      <vt:lpstr>Coreset Construction and Sampling</vt:lpstr>
      <vt:lpstr>Importance Sampling for Coreset Construction</vt:lpstr>
      <vt:lpstr>Coreset Construction and Sampling</vt:lpstr>
      <vt:lpstr>Coreset Construction and Sampling</vt:lpstr>
      <vt:lpstr>Coreset Construction and Sampling</vt:lpstr>
      <vt:lpstr>Nets</vt:lpstr>
      <vt:lpstr>Coreset Construction and Sampling</vt:lpstr>
      <vt:lpstr>Sensitivity Sampling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689: Special Topics in Modern Algorithms for Data Science </dc:title>
  <dc:creator>Samson Zhou</dc:creator>
  <cp:lastModifiedBy>Samson Zhou</cp:lastModifiedBy>
  <cp:revision>1</cp:revision>
  <dcterms:created xsi:type="dcterms:W3CDTF">2023-10-26T18:19:02Z</dcterms:created>
  <dcterms:modified xsi:type="dcterms:W3CDTF">2023-10-29T04:14:55Z</dcterms:modified>
</cp:coreProperties>
</file>