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861" r:id="rId2"/>
    <p:sldId id="989" r:id="rId3"/>
    <p:sldId id="1125" r:id="rId4"/>
    <p:sldId id="1213" r:id="rId5"/>
    <p:sldId id="1108" r:id="rId6"/>
    <p:sldId id="1111" r:id="rId7"/>
    <p:sldId id="832" r:id="rId8"/>
    <p:sldId id="1308" r:id="rId9"/>
    <p:sldId id="1127" r:id="rId10"/>
    <p:sldId id="1317" r:id="rId11"/>
    <p:sldId id="1131" r:id="rId12"/>
    <p:sldId id="1133" r:id="rId13"/>
    <p:sldId id="1132" r:id="rId14"/>
    <p:sldId id="1318" r:id="rId15"/>
    <p:sldId id="1323" r:id="rId16"/>
    <p:sldId id="1319" r:id="rId17"/>
    <p:sldId id="1320" r:id="rId18"/>
    <p:sldId id="1190" r:id="rId19"/>
    <p:sldId id="1192" r:id="rId20"/>
    <p:sldId id="1191" r:id="rId21"/>
    <p:sldId id="1195" r:id="rId22"/>
    <p:sldId id="1196" r:id="rId23"/>
    <p:sldId id="1197" r:id="rId24"/>
    <p:sldId id="1198" r:id="rId25"/>
    <p:sldId id="1199" r:id="rId26"/>
    <p:sldId id="1200" r:id="rId27"/>
    <p:sldId id="1202" r:id="rId28"/>
    <p:sldId id="1220" r:id="rId29"/>
    <p:sldId id="1221" r:id="rId30"/>
    <p:sldId id="1218" r:id="rId31"/>
    <p:sldId id="1223" r:id="rId32"/>
    <p:sldId id="1222" r:id="rId33"/>
    <p:sldId id="1204" r:id="rId34"/>
    <p:sldId id="1321" r:id="rId35"/>
    <p:sldId id="132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2FE99-62A3-49B7-BE37-C85821070A4B}" v="832" dt="2023-10-30T00:22:44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6842FE99-62A3-49B7-BE37-C85821070A4B}"/>
    <pc:docChg chg="undo redo custSel addSld delSld modSld sldOrd">
      <pc:chgData name="Samson Zhou" userId="be955f33642ecbf5" providerId="LiveId" clId="{6842FE99-62A3-49B7-BE37-C85821070A4B}" dt="2023-10-30T00:22:44.644" v="1227" actId="20577"/>
      <pc:docMkLst>
        <pc:docMk/>
      </pc:docMkLst>
      <pc:sldChg chg="modSp add ord">
        <pc:chgData name="Samson Zhou" userId="be955f33642ecbf5" providerId="LiveId" clId="{6842FE99-62A3-49B7-BE37-C85821070A4B}" dt="2023-10-29T21:12:21.756" v="1081"/>
        <pc:sldMkLst>
          <pc:docMk/>
          <pc:sldMk cId="16533631" sldId="281"/>
        </pc:sldMkLst>
        <pc:spChg chg="mod">
          <ac:chgData name="Samson Zhou" userId="be955f33642ecbf5" providerId="LiveId" clId="{6842FE99-62A3-49B7-BE37-C85821070A4B}" dt="2023-10-29T21:11:45.990" v="1075" actId="12"/>
          <ac:spMkLst>
            <pc:docMk/>
            <pc:sldMk cId="16533631" sldId="281"/>
            <ac:spMk id="6" creationId="{ADE29DC0-5F55-4C0F-9250-42464CEC0C31}"/>
          </ac:spMkLst>
        </pc:spChg>
      </pc:sldChg>
      <pc:sldChg chg="modSp add mod">
        <pc:chgData name="Samson Zhou" userId="be955f33642ecbf5" providerId="LiveId" clId="{6842FE99-62A3-49B7-BE37-C85821070A4B}" dt="2023-10-29T21:11:51.271" v="1076" actId="12"/>
        <pc:sldMkLst>
          <pc:docMk/>
          <pc:sldMk cId="2706938350" sldId="503"/>
        </pc:sldMkLst>
        <pc:spChg chg="mod">
          <ac:chgData name="Samson Zhou" userId="be955f33642ecbf5" providerId="LiveId" clId="{6842FE99-62A3-49B7-BE37-C85821070A4B}" dt="2023-10-29T20:58:39.206" v="1067" actId="20577"/>
          <ac:spMkLst>
            <pc:docMk/>
            <pc:sldMk cId="2706938350" sldId="503"/>
            <ac:spMk id="2" creationId="{6D984B7A-8516-47FC-9176-8158CF0B5C45}"/>
          </ac:spMkLst>
        </pc:spChg>
        <pc:spChg chg="mod">
          <ac:chgData name="Samson Zhou" userId="be955f33642ecbf5" providerId="LiveId" clId="{6842FE99-62A3-49B7-BE37-C85821070A4B}" dt="2023-10-29T20:58:24.454" v="1063"/>
          <ac:spMkLst>
            <pc:docMk/>
            <pc:sldMk cId="2706938350" sldId="503"/>
            <ac:spMk id="6" creationId="{97251281-E2E9-410D-9DDA-112FC4F2414F}"/>
          </ac:spMkLst>
        </pc:spChg>
        <pc:spChg chg="mod">
          <ac:chgData name="Samson Zhou" userId="be955f33642ecbf5" providerId="LiveId" clId="{6842FE99-62A3-49B7-BE37-C85821070A4B}" dt="2023-10-29T21:11:51.271" v="1076" actId="12"/>
          <ac:spMkLst>
            <pc:docMk/>
            <pc:sldMk cId="2706938350" sldId="503"/>
            <ac:spMk id="8" creationId="{7FAFF05D-9B00-4B1A-A888-E353C11CAA78}"/>
          </ac:spMkLst>
        </pc:spChg>
      </pc:sldChg>
      <pc:sldChg chg="modSp add mod">
        <pc:chgData name="Samson Zhou" userId="be955f33642ecbf5" providerId="LiveId" clId="{6842FE99-62A3-49B7-BE37-C85821070A4B}" dt="2023-10-29T21:12:08.163" v="1079" actId="12"/>
        <pc:sldMkLst>
          <pc:docMk/>
          <pc:sldMk cId="1944712141" sldId="519"/>
        </pc:sldMkLst>
        <pc:spChg chg="mod">
          <ac:chgData name="Samson Zhou" userId="be955f33642ecbf5" providerId="LiveId" clId="{6842FE99-62A3-49B7-BE37-C85821070A4B}" dt="2023-10-29T21:11:57.017" v="1077" actId="12"/>
          <ac:spMkLst>
            <pc:docMk/>
            <pc:sldMk cId="1944712141" sldId="519"/>
            <ac:spMk id="3" creationId="{15255D49-9D60-44DD-910D-2EBD0529DEC9}"/>
          </ac:spMkLst>
        </pc:spChg>
        <pc:spChg chg="mod">
          <ac:chgData name="Samson Zhou" userId="be955f33642ecbf5" providerId="LiveId" clId="{6842FE99-62A3-49B7-BE37-C85821070A4B}" dt="2023-10-29T21:12:08.163" v="1079" actId="12"/>
          <ac:spMkLst>
            <pc:docMk/>
            <pc:sldMk cId="1944712141" sldId="519"/>
            <ac:spMk id="4" creationId="{10284613-2762-4D9C-ABEE-FF9494F9B140}"/>
          </ac:spMkLst>
        </pc:spChg>
        <pc:spChg chg="mod">
          <ac:chgData name="Samson Zhou" userId="be955f33642ecbf5" providerId="LiveId" clId="{6842FE99-62A3-49B7-BE37-C85821070A4B}" dt="2023-10-29T21:12:01.194" v="1078" actId="12"/>
          <ac:spMkLst>
            <pc:docMk/>
            <pc:sldMk cId="1944712141" sldId="519"/>
            <ac:spMk id="13" creationId="{0685B05D-1BFE-4096-A89B-DAE623BE9A30}"/>
          </ac:spMkLst>
        </pc:spChg>
      </pc:sldChg>
      <pc:sldChg chg="add">
        <pc:chgData name="Samson Zhou" userId="be955f33642ecbf5" providerId="LiveId" clId="{6842FE99-62A3-49B7-BE37-C85821070A4B}" dt="2023-10-29T04:20:13.312" v="2"/>
        <pc:sldMkLst>
          <pc:docMk/>
          <pc:sldMk cId="660606361" sldId="832"/>
        </pc:sldMkLst>
      </pc:sldChg>
      <pc:sldChg chg="add">
        <pc:chgData name="Samson Zhou" userId="be955f33642ecbf5" providerId="LiveId" clId="{6842FE99-62A3-49B7-BE37-C85821070A4B}" dt="2023-10-29T04:19:56.091" v="0"/>
        <pc:sldMkLst>
          <pc:docMk/>
          <pc:sldMk cId="3156464587" sldId="989"/>
        </pc:sldMkLst>
      </pc:sldChg>
      <pc:sldChg chg="add">
        <pc:chgData name="Samson Zhou" userId="be955f33642ecbf5" providerId="LiveId" clId="{6842FE99-62A3-49B7-BE37-C85821070A4B}" dt="2023-10-29T04:20:06.674" v="1"/>
        <pc:sldMkLst>
          <pc:docMk/>
          <pc:sldMk cId="2342623886" sldId="1108"/>
        </pc:sldMkLst>
      </pc:sldChg>
      <pc:sldChg chg="add">
        <pc:chgData name="Samson Zhou" userId="be955f33642ecbf5" providerId="LiveId" clId="{6842FE99-62A3-49B7-BE37-C85821070A4B}" dt="2023-10-29T04:20:06.674" v="1"/>
        <pc:sldMkLst>
          <pc:docMk/>
          <pc:sldMk cId="3022628831" sldId="1111"/>
        </pc:sldMkLst>
      </pc:sldChg>
      <pc:sldChg chg="modSp add mod">
        <pc:chgData name="Samson Zhou" userId="be955f33642ecbf5" providerId="LiveId" clId="{6842FE99-62A3-49B7-BE37-C85821070A4B}" dt="2023-10-29T04:30:39.235" v="32"/>
        <pc:sldMkLst>
          <pc:docMk/>
          <pc:sldMk cId="3929789972" sldId="1127"/>
        </pc:sldMkLst>
        <pc:spChg chg="mod">
          <ac:chgData name="Samson Zhou" userId="be955f33642ecbf5" providerId="LiveId" clId="{6842FE99-62A3-49B7-BE37-C85821070A4B}" dt="2023-10-29T04:30:39.235" v="32"/>
          <ac:spMkLst>
            <pc:docMk/>
            <pc:sldMk cId="3929789972" sldId="1127"/>
            <ac:spMk id="2" creationId="{6D984B7A-8516-47FC-9176-8158CF0B5C45}"/>
          </ac:spMkLst>
        </pc:spChg>
      </pc:sldChg>
      <pc:sldChg chg="modSp add del mod">
        <pc:chgData name="Samson Zhou" userId="be955f33642ecbf5" providerId="LiveId" clId="{6842FE99-62A3-49B7-BE37-C85821070A4B}" dt="2023-10-29T20:39:25.379" v="46" actId="47"/>
        <pc:sldMkLst>
          <pc:docMk/>
          <pc:sldMk cId="1569784009" sldId="1130"/>
        </pc:sldMkLst>
        <pc:spChg chg="mod">
          <ac:chgData name="Samson Zhou" userId="be955f33642ecbf5" providerId="LiveId" clId="{6842FE99-62A3-49B7-BE37-C85821070A4B}" dt="2023-10-29T04:31:25.559" v="40"/>
          <ac:spMkLst>
            <pc:docMk/>
            <pc:sldMk cId="1569784009" sldId="1130"/>
            <ac:spMk id="2" creationId="{6D984B7A-8516-47FC-9176-8158CF0B5C45}"/>
          </ac:spMkLst>
        </pc:spChg>
      </pc:sldChg>
      <pc:sldChg chg="modSp add mod">
        <pc:chgData name="Samson Zhou" userId="be955f33642ecbf5" providerId="LiveId" clId="{6842FE99-62A3-49B7-BE37-C85821070A4B}" dt="2023-10-29T04:31:18.755" v="38"/>
        <pc:sldMkLst>
          <pc:docMk/>
          <pc:sldMk cId="1609618652" sldId="1131"/>
        </pc:sldMkLst>
        <pc:spChg chg="mod">
          <ac:chgData name="Samson Zhou" userId="be955f33642ecbf5" providerId="LiveId" clId="{6842FE99-62A3-49B7-BE37-C85821070A4B}" dt="2023-10-29T04:31:18.755" v="38"/>
          <ac:spMkLst>
            <pc:docMk/>
            <pc:sldMk cId="1609618652" sldId="1131"/>
            <ac:spMk id="2" creationId="{6D984B7A-8516-47FC-9176-8158CF0B5C45}"/>
          </ac:spMkLst>
        </pc:spChg>
      </pc:sldChg>
      <pc:sldChg chg="modSp add mod">
        <pc:chgData name="Samson Zhou" userId="be955f33642ecbf5" providerId="LiveId" clId="{6842FE99-62A3-49B7-BE37-C85821070A4B}" dt="2023-10-29T04:31:37.942" v="42"/>
        <pc:sldMkLst>
          <pc:docMk/>
          <pc:sldMk cId="2934662477" sldId="1132"/>
        </pc:sldMkLst>
        <pc:spChg chg="mod">
          <ac:chgData name="Samson Zhou" userId="be955f33642ecbf5" providerId="LiveId" clId="{6842FE99-62A3-49B7-BE37-C85821070A4B}" dt="2023-10-29T04:31:37.942" v="42"/>
          <ac:spMkLst>
            <pc:docMk/>
            <pc:sldMk cId="2934662477" sldId="1132"/>
            <ac:spMk id="2" creationId="{6D984B7A-8516-47FC-9176-8158CF0B5C45}"/>
          </ac:spMkLst>
        </pc:spChg>
      </pc:sldChg>
      <pc:sldChg chg="modSp add mod">
        <pc:chgData name="Samson Zhou" userId="be955f33642ecbf5" providerId="LiveId" clId="{6842FE99-62A3-49B7-BE37-C85821070A4B}" dt="2023-10-29T20:47:57.020" v="463" actId="1076"/>
        <pc:sldMkLst>
          <pc:docMk/>
          <pc:sldMk cId="3180073886" sldId="1133"/>
        </pc:sldMkLst>
        <pc:spChg chg="mod">
          <ac:chgData name="Samson Zhou" userId="be955f33642ecbf5" providerId="LiveId" clId="{6842FE99-62A3-49B7-BE37-C85821070A4B}" dt="2023-10-29T20:39:23.602" v="45"/>
          <ac:spMkLst>
            <pc:docMk/>
            <pc:sldMk cId="3180073886" sldId="1133"/>
            <ac:spMk id="2" creationId="{6D984B7A-8516-47FC-9176-8158CF0B5C45}"/>
          </ac:spMkLst>
        </pc:spChg>
        <pc:spChg chg="mod">
          <ac:chgData name="Samson Zhou" userId="be955f33642ecbf5" providerId="LiveId" clId="{6842FE99-62A3-49B7-BE37-C85821070A4B}" dt="2023-10-29T20:47:57.020" v="463" actId="1076"/>
          <ac:spMkLst>
            <pc:docMk/>
            <pc:sldMk cId="3180073886" sldId="1133"/>
            <ac:spMk id="5" creationId="{BD4FED54-7A75-F056-4896-20815D818F4E}"/>
          </ac:spMkLst>
        </pc:spChg>
      </pc:sldChg>
      <pc:sldChg chg="mod modShow">
        <pc:chgData name="Samson Zhou" userId="be955f33642ecbf5" providerId="LiveId" clId="{6842FE99-62A3-49B7-BE37-C85821070A4B}" dt="2023-10-29T04:32:18.929" v="43" actId="729"/>
        <pc:sldMkLst>
          <pc:docMk/>
          <pc:sldMk cId="319067384" sldId="1222"/>
        </pc:sldMkLst>
      </pc:sldChg>
      <pc:sldChg chg="modSp add mod">
        <pc:chgData name="Samson Zhou" userId="be955f33642ecbf5" providerId="LiveId" clId="{6842FE99-62A3-49B7-BE37-C85821070A4B}" dt="2023-10-29T04:26:16.924" v="30" actId="20577"/>
        <pc:sldMkLst>
          <pc:docMk/>
          <pc:sldMk cId="903381469" sldId="1308"/>
        </pc:sldMkLst>
        <pc:spChg chg="mod">
          <ac:chgData name="Samson Zhou" userId="be955f33642ecbf5" providerId="LiveId" clId="{6842FE99-62A3-49B7-BE37-C85821070A4B}" dt="2023-10-29T04:26:16.924" v="30" actId="20577"/>
          <ac:spMkLst>
            <pc:docMk/>
            <pc:sldMk cId="903381469" sldId="1308"/>
            <ac:spMk id="2" creationId="{6D984B7A-8516-47FC-9176-8158CF0B5C45}"/>
          </ac:spMkLst>
        </pc:spChg>
      </pc:sldChg>
      <pc:sldChg chg="modSp add mod">
        <pc:chgData name="Samson Zhou" userId="be955f33642ecbf5" providerId="LiveId" clId="{6842FE99-62A3-49B7-BE37-C85821070A4B}" dt="2023-10-29T04:26:12.655" v="16" actId="20577"/>
        <pc:sldMkLst>
          <pc:docMk/>
          <pc:sldMk cId="2028505501" sldId="1317"/>
        </pc:sldMkLst>
        <pc:spChg chg="mod">
          <ac:chgData name="Samson Zhou" userId="be955f33642ecbf5" providerId="LiveId" clId="{6842FE99-62A3-49B7-BE37-C85821070A4B}" dt="2023-10-29T04:26:12.655" v="16" actId="20577"/>
          <ac:spMkLst>
            <pc:docMk/>
            <pc:sldMk cId="2028505501" sldId="1317"/>
            <ac:spMk id="2" creationId="{6D984B7A-8516-47FC-9176-8158CF0B5C45}"/>
          </ac:spMkLst>
        </pc:spChg>
        <pc:spChg chg="mod">
          <ac:chgData name="Samson Zhou" userId="be955f33642ecbf5" providerId="LiveId" clId="{6842FE99-62A3-49B7-BE37-C85821070A4B}" dt="2023-10-29T04:26:09.885" v="5" actId="20577"/>
          <ac:spMkLst>
            <pc:docMk/>
            <pc:sldMk cId="2028505501" sldId="1317"/>
            <ac:spMk id="3" creationId="{15255D49-9D60-44DD-910D-2EBD0529DEC9}"/>
          </ac:spMkLst>
        </pc:spChg>
      </pc:sldChg>
      <pc:sldChg chg="modSp add mod">
        <pc:chgData name="Samson Zhou" userId="be955f33642ecbf5" providerId="LiveId" clId="{6842FE99-62A3-49B7-BE37-C85821070A4B}" dt="2023-10-29T20:47:52.491" v="460" actId="20577"/>
        <pc:sldMkLst>
          <pc:docMk/>
          <pc:sldMk cId="1523462621" sldId="1318"/>
        </pc:sldMkLst>
        <pc:spChg chg="mod">
          <ac:chgData name="Samson Zhou" userId="be955f33642ecbf5" providerId="LiveId" clId="{6842FE99-62A3-49B7-BE37-C85821070A4B}" dt="2023-10-29T20:47:52.491" v="460" actId="20577"/>
          <ac:spMkLst>
            <pc:docMk/>
            <pc:sldMk cId="1523462621" sldId="1318"/>
            <ac:spMk id="2" creationId="{6D984B7A-8516-47FC-9176-8158CF0B5C45}"/>
          </ac:spMkLst>
        </pc:spChg>
        <pc:spChg chg="mod">
          <ac:chgData name="Samson Zhou" userId="be955f33642ecbf5" providerId="LiveId" clId="{6842FE99-62A3-49B7-BE37-C85821070A4B}" dt="2023-10-29T20:45:01.182" v="421" actId="27636"/>
          <ac:spMkLst>
            <pc:docMk/>
            <pc:sldMk cId="1523462621" sldId="1318"/>
            <ac:spMk id="3" creationId="{15255D49-9D60-44DD-910D-2EBD0529DEC9}"/>
          </ac:spMkLst>
        </pc:spChg>
      </pc:sldChg>
      <pc:sldChg chg="modSp add mod">
        <pc:chgData name="Samson Zhou" userId="be955f33642ecbf5" providerId="LiveId" clId="{6842FE99-62A3-49B7-BE37-C85821070A4B}" dt="2023-10-29T20:51:08.461" v="826" actId="20577"/>
        <pc:sldMkLst>
          <pc:docMk/>
          <pc:sldMk cId="2052579712" sldId="1319"/>
        </pc:sldMkLst>
        <pc:spChg chg="mod">
          <ac:chgData name="Samson Zhou" userId="be955f33642ecbf5" providerId="LiveId" clId="{6842FE99-62A3-49B7-BE37-C85821070A4B}" dt="2023-10-29T20:51:08.461" v="826" actId="20577"/>
          <ac:spMkLst>
            <pc:docMk/>
            <pc:sldMk cId="2052579712" sldId="1319"/>
            <ac:spMk id="3" creationId="{15255D49-9D60-44DD-910D-2EBD0529DEC9}"/>
          </ac:spMkLst>
        </pc:spChg>
      </pc:sldChg>
      <pc:sldChg chg="modSp add mod">
        <pc:chgData name="Samson Zhou" userId="be955f33642ecbf5" providerId="LiveId" clId="{6842FE99-62A3-49B7-BE37-C85821070A4B}" dt="2023-10-29T20:52:28.186" v="928" actId="207"/>
        <pc:sldMkLst>
          <pc:docMk/>
          <pc:sldMk cId="396967077" sldId="1320"/>
        </pc:sldMkLst>
        <pc:spChg chg="mod">
          <ac:chgData name="Samson Zhou" userId="be955f33642ecbf5" providerId="LiveId" clId="{6842FE99-62A3-49B7-BE37-C85821070A4B}" dt="2023-10-29T20:52:28.186" v="928" actId="207"/>
          <ac:spMkLst>
            <pc:docMk/>
            <pc:sldMk cId="396967077" sldId="1320"/>
            <ac:spMk id="3" creationId="{15255D49-9D60-44DD-910D-2EBD0529DEC9}"/>
          </ac:spMkLst>
        </pc:spChg>
      </pc:sldChg>
      <pc:sldChg chg="modSp add mod">
        <pc:chgData name="Samson Zhou" userId="be955f33642ecbf5" providerId="LiveId" clId="{6842FE99-62A3-49B7-BE37-C85821070A4B}" dt="2023-10-29T20:58:24.454" v="1063"/>
        <pc:sldMkLst>
          <pc:docMk/>
          <pc:sldMk cId="526404712" sldId="1321"/>
        </pc:sldMkLst>
        <pc:spChg chg="mod">
          <ac:chgData name="Samson Zhou" userId="be955f33642ecbf5" providerId="LiveId" clId="{6842FE99-62A3-49B7-BE37-C85821070A4B}" dt="2023-10-29T20:58:24.454" v="1063"/>
          <ac:spMkLst>
            <pc:docMk/>
            <pc:sldMk cId="526404712" sldId="1321"/>
            <ac:spMk id="3" creationId="{15255D49-9D60-44DD-910D-2EBD0529DEC9}"/>
          </ac:spMkLst>
        </pc:spChg>
      </pc:sldChg>
      <pc:sldChg chg="addSp delSp modSp add mod">
        <pc:chgData name="Samson Zhou" userId="be955f33642ecbf5" providerId="LiveId" clId="{6842FE99-62A3-49B7-BE37-C85821070A4B}" dt="2023-10-30T00:22:44.644" v="1227" actId="20577"/>
        <pc:sldMkLst>
          <pc:docMk/>
          <pc:sldMk cId="1286416461" sldId="1322"/>
        </pc:sldMkLst>
        <pc:spChg chg="mod">
          <ac:chgData name="Samson Zhou" userId="be955f33642ecbf5" providerId="LiveId" clId="{6842FE99-62A3-49B7-BE37-C85821070A4B}" dt="2023-10-29T21:12:39.511" v="1103" actId="20577"/>
          <ac:spMkLst>
            <pc:docMk/>
            <pc:sldMk cId="1286416461" sldId="1322"/>
            <ac:spMk id="2" creationId="{6D984B7A-8516-47FC-9176-8158CF0B5C45}"/>
          </ac:spMkLst>
        </pc:spChg>
        <pc:spChg chg="add 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3" creationId="{3DC86988-61BF-2ADD-8FC5-5BDF76EF71B8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5" creationId="{7EB5C823-3983-4C5C-83E7-D8CC0D6C92B7}"/>
          </ac:spMkLst>
        </pc:spChg>
        <pc:spChg chg="add del mod">
          <ac:chgData name="Samson Zhou" userId="be955f33642ecbf5" providerId="LiveId" clId="{6842FE99-62A3-49B7-BE37-C85821070A4B}" dt="2023-10-29T21:13:50.479" v="1120" actId="478"/>
          <ac:spMkLst>
            <pc:docMk/>
            <pc:sldMk cId="1286416461" sldId="1322"/>
            <ac:spMk id="6" creationId="{97251281-E2E9-410D-9DDA-112FC4F2414F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7" creationId="{14E514E6-5229-4F78-A599-0383CCCB4707}"/>
          </ac:spMkLst>
        </pc:spChg>
        <pc:spChg chg="mod">
          <ac:chgData name="Samson Zhou" userId="be955f33642ecbf5" providerId="LiveId" clId="{6842FE99-62A3-49B7-BE37-C85821070A4B}" dt="2023-10-30T00:22:44.644" v="1227" actId="20577"/>
          <ac:spMkLst>
            <pc:docMk/>
            <pc:sldMk cId="1286416461" sldId="1322"/>
            <ac:spMk id="8" creationId="{7FAFF05D-9B00-4B1A-A888-E353C11CAA78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9" creationId="{43A87E7B-2884-4F34-B0C4-46A53A4636B2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10" creationId="{AC5F12C4-F816-4AA2-8782-D3DA88268FA1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11" creationId="{31A32533-50D8-4742-900A-C968A0A10E0A}"/>
          </ac:spMkLst>
        </pc:spChg>
        <pc:spChg chg="mod">
          <ac:chgData name="Samson Zhou" userId="be955f33642ecbf5" providerId="LiveId" clId="{6842FE99-62A3-49B7-BE37-C85821070A4B}" dt="2023-10-29T21:13:06.465" v="1106" actId="1076"/>
          <ac:spMkLst>
            <pc:docMk/>
            <pc:sldMk cId="1286416461" sldId="1322"/>
            <ac:spMk id="12" creationId="{E4964515-E984-474F-BDF9-110412973156}"/>
          </ac:spMkLst>
        </pc:spChg>
        <pc:spChg chg="add del">
          <ac:chgData name="Samson Zhou" userId="be955f33642ecbf5" providerId="LiveId" clId="{6842FE99-62A3-49B7-BE37-C85821070A4B}" dt="2023-10-29T21:13:35.729" v="1112" actId="22"/>
          <ac:spMkLst>
            <pc:docMk/>
            <pc:sldMk cId="1286416461" sldId="1322"/>
            <ac:spMk id="13" creationId="{BEA19261-1D3C-0560-1000-1D0B32B3383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6C840-090B-45AD-9998-AD1D9BC60EC6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9AF5F-0ECA-496F-80C6-BDD30EB06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6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110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77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332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585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464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8206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39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309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2978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266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6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8118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384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982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7479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2728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697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0241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03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4136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5897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37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776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5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29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56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00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58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B217-C1BE-352E-3158-4DE0962F8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5AE02-7ED9-4ED6-3A88-230F9C0471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6B941-B9E5-84D5-BFDB-3F4E3E2D0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385D-54C5-B8CA-FC7D-B964FBF8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AB1CE-A522-3320-EAA9-023C31E7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9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B0E06-B242-0020-2630-36A6156C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024989-199D-CBD5-6124-A355E33E9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02780-5820-6231-C378-3C382987E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CE9C8-93FD-B3C9-E4FC-3B9720763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81B28-B988-875D-4F18-30AE65D50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886325-FC45-81C0-35C5-417445426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E05EC-782D-74BA-BC8A-5C4DC510B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4F5D2-14D5-E647-3FD4-C1C3D279A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C6D9D-09E9-9006-9E91-7F6A6706D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E621B-DF41-45A7-D102-27F8B5EC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5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4605-8E00-A266-35BB-F6F4F21F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0E4CF-A76D-B49E-42AD-5CF4073D0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5D02E-AB11-2F42-550E-DDC3B79D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0DF99-F9A1-5C7A-07DB-7F9A6C1B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68591-BC70-4E6F-8893-67D3D151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0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CA638-84D4-3C7F-243B-B40373310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721B2-AFDA-628F-3634-B69275BC9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7663-50C4-0BA0-DAB8-564A627D8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AA37D-728E-0FE5-0B05-A12C60D6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0F15C-A40D-B1BB-D92A-CDADF2F9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2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F0F35-D170-9861-EBEE-54FE4B95E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A58E1-9845-2D5D-89D9-1EB18C8E6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DB109-4996-B200-9DA8-F2013BB53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BC940-B2F5-4482-B78D-A9426816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042A9-9DF5-B326-D541-85839781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3E006-2ECB-6AF1-EABD-D3791F5D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9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75920-0C92-A8C0-3DA5-550585EAD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3A38B-CC1D-BCAF-E67F-18EFEDA78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36E67-2FC6-79CE-A4B4-7BEEBFFF8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D55616-0F5D-6C1C-B3CF-6E366E0BE7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39CB9-A9D9-B826-EF14-23EA799FF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C4CD1-785D-267D-A45A-B1AB275C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69FC6-3DE1-A5F8-3FCB-58AE8EB5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226EC7-5082-9A06-6417-3D5FD6211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4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616E-B0AB-1182-8B50-24C2E11A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18A3E6-BBF4-C5E5-C6D8-5446F2C0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11FCC-8250-6913-EA1D-D7EED6EC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7EA52-E0AB-44FD-95CE-7DA939FE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8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A61A5-75AC-3A7C-14E3-8CCA0BAA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E517CD-8F4F-7278-D9A2-6D5C244EE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9B44A-8014-B85A-B61E-E812D3D35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6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B926-488F-941F-F6F6-AB3309AE8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7C22D-1675-79D2-7239-540003D97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5F661-BF03-98CD-5CB9-729EA60C3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BCADC-D29B-77A8-C759-7BC7D90E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F51CE-1B55-E3EB-2701-EC3F54BF4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5E6EB-D063-4B2A-F080-E68A73A28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3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2B7A8-1008-A94C-8C50-57FFBD0AE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A171F8-151B-9429-B0DA-5B73EC3C6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6F83C-3697-189E-98BE-1225E27A5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75045-4890-9367-D7B4-5D0BCC6BB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5D410-4F86-1347-ABEC-B7925EB4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71F6B-83E3-BB88-15F6-0D6CE6B9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8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2FE00A-768B-719A-51BB-C6321C98B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6595D-4DB6-EEFA-F2D9-6F4AA242E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74466-419D-6CDF-4FE2-34536A8B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5DE4D-E8CD-4C96-9409-58A4166A4C7C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166DB-E8B6-EF3B-F51C-444D5257F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D9A58-061C-51B3-8919-B768FCF0A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37A65-729E-45EF-BCC5-CB22007D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7" Type="http://schemas.openxmlformats.org/officeDocument/2006/relationships/image" Target="NUL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510.png"/><Relationship Id="rId7" Type="http://schemas.openxmlformats.org/officeDocument/2006/relationships/image" Target="NUL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510.png"/><Relationship Id="rId7" Type="http://schemas.openxmlformats.org/officeDocument/2006/relationships/image" Target="NUL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510.png"/><Relationship Id="rId7" Type="http://schemas.openxmlformats.org/officeDocument/2006/relationships/image" Target="NUL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4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25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sampling, sample each point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into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with probability proportional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)/</m:t>
                    </m:r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to have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8505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B4E9F7CD-162E-80B0-AA46-F762DEFB34B8}"/>
              </a:ext>
            </a:extLst>
          </p:cNvPr>
          <p:cNvSpPr/>
          <p:nvPr/>
        </p:nvSpPr>
        <p:spPr>
          <a:xfrm>
            <a:off x="2840580" y="5048204"/>
            <a:ext cx="1492667" cy="141036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to have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about a different choice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centers?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9F759BCA-DA72-87C6-1313-0F89DDA72CF6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DB7D49-9294-E8B0-E577-3F398B28152F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1AFB97-9938-5200-384E-2C379792E097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AE7BA44-4AD1-A2B1-3022-1F92C016690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1437D2-9F36-549C-D613-3815E41C5201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84106A-1B76-2645-001E-77352867BEE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F6E6F7B-2FE7-E8EF-6255-E796EF948FFA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6E64DC-F2BA-A0A2-BD17-8A7979466915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E901255-938C-F9E5-0DE6-DC6D6C945C2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E8A3E8C-7EBD-0243-CE70-DC572C87F3E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40695D8-9F5B-0E34-1E8D-EB38BBF8BA81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5F2CA1B-846C-8885-47B4-DF3D14040D1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65062F-A6C9-A1C4-7F3A-869226F31489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9A05421-E5BC-AC60-049C-96D0F428919F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24263CD-AA73-31E5-953C-5264E47DB45A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AB068C-78E1-9439-E45C-9DEF879B7557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AADC1BC-0556-AEF0-A54E-C61263031D67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41C41E4-5EEA-A2FB-4691-528A21AA6C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74B7B4F-8FE7-F4D2-7BC8-48D068635C5D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9B293F6-1D59-212B-7ECC-3E426A8B0076}"/>
              </a:ext>
            </a:extLst>
          </p:cNvPr>
          <p:cNvSpPr/>
          <p:nvPr/>
        </p:nvSpPr>
        <p:spPr>
          <a:xfrm>
            <a:off x="9812528" y="4167576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91413F17-BFAE-95C9-54B8-D399839BF1F7}"/>
              </a:ext>
            </a:extLst>
          </p:cNvPr>
          <p:cNvSpPr/>
          <p:nvPr/>
        </p:nvSpPr>
        <p:spPr>
          <a:xfrm>
            <a:off x="5324397" y="479957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719ABAAC-2D62-97CB-9723-79D20CDC2BB5}"/>
              </a:ext>
            </a:extLst>
          </p:cNvPr>
          <p:cNvSpPr/>
          <p:nvPr/>
        </p:nvSpPr>
        <p:spPr>
          <a:xfrm>
            <a:off x="7709710" y="498718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360C9A8-056D-9C25-DCEB-CF0819E6EDE7}"/>
              </a:ext>
            </a:extLst>
          </p:cNvPr>
          <p:cNvSpPr/>
          <p:nvPr/>
        </p:nvSpPr>
        <p:spPr>
          <a:xfrm>
            <a:off x="10262738" y="418441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1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to have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 handle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sample each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instead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union bound over a net of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/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0" dirty="0">
                    <a:solidFill>
                      <a:srgbClr val="FF0000"/>
                    </a:solidFill>
                  </a:rPr>
                  <a:t>Net with size</a:t>
                </a:r>
                <a:r>
                  <a:rPr lang="en-US" sz="28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blipFill>
                <a:blip r:embed="rId4"/>
                <a:stretch>
                  <a:fillRect l="-2797" b="-7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99AA723-ECFC-41B1-B8C3-27B1281526DC}"/>
              </a:ext>
            </a:extLst>
          </p:cNvPr>
          <p:cNvCxnSpPr>
            <a:cxnSpLocks/>
          </p:cNvCxnSpPr>
          <p:nvPr/>
        </p:nvCxnSpPr>
        <p:spPr>
          <a:xfrm flipV="1">
            <a:off x="7082118" y="5262282"/>
            <a:ext cx="0" cy="65442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073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Sensitivity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quantity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is called 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and intuitively measures how “important” the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is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total 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and quantifies how many points will be sampled into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through importance/sensitivity sampling (before the union bound)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4662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Putting Things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fixed 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and a fixed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centers, which induces a fixed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we sample each point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p>
                                  <m:sSupPr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m:rPr>
                                <m:sty m:val="p"/>
                              </m:r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3200" dirty="0"/>
                  <a:t>, then we get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should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 be? How many points are sampled?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 r="-870" b="-4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3462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Putting Things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should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 be? How many points are sampled?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union bound over multiple choices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dirty="0"/>
                  <a:t>: </a:t>
                </a:r>
                <a:r>
                  <a:rPr lang="en-US" sz="3200" b="0" dirty="0"/>
                  <a:t>Net with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32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968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Putting Things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dirty="0"/>
                  <a:t>: </a:t>
                </a:r>
                <a:r>
                  <a:rPr lang="en-US" sz="3200" b="0" dirty="0"/>
                  <a:t>Net with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32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num>
                              <m:den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Correctness on net implies correctness everywhere, so we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num>
                              <m:den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3200" dirty="0"/>
                  <a:t> and by a union bound, our algorithm succeeds with probability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0.99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</m:den>
                        </m:f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𝑘𝑑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r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2579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Putting Things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num>
                              <m:den>
                                <m:sSup>
                                  <m:sSup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p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m:rPr>
                                <m:sty m:val="p"/>
                              </m:r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  <m:f>
                              <m:f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3200" dirty="0"/>
                  <a:t>, so we sample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 in expectation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m:rPr>
                        <m:sty m:val="p"/>
                      </m:rP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 in total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</m:den>
                        </m:f>
                      </m:e>
                    </m:func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𝑘𝑑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/>
                  <a:t>,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What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? </a:t>
                </a:r>
                <a:r>
                  <a:rPr lang="en-US" sz="3200" dirty="0">
                    <a:solidFill>
                      <a:srgbClr val="00B050"/>
                    </a:solidFill>
                  </a:rPr>
                  <a:t>Total sensitivity!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67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53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4079270" y="383866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5346911" y="2810683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6890779" y="3795523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706924" y="5571900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5451164" y="576254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721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5346911" y="2810683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6890779" y="3795523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706924" y="5571900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5451164" y="576254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268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4095456" y="38152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6890779" y="3795523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706924" y="5571900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5451164" y="576254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/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blipFill>
                <a:blip r:embed="rId6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165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4095456" y="38152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5346911" y="280832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706924" y="5571900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5451164" y="576254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/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blipFill>
                <a:blip r:embed="rId6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/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blipFill>
                <a:blip r:embed="rId7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290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4095456" y="38152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5346911" y="280832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988700" y="378476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5451164" y="576254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/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blipFill>
                <a:blip r:embed="rId6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/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blipFill>
                <a:blip r:embed="rId7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/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blipFill>
                <a:blip r:embed="rId8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4691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4095456" y="38152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5346911" y="280832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988700" y="378476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6702658" y="557429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4238660" y="51521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/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blipFill>
                <a:blip r:embed="rId6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/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blipFill>
                <a:blip r:embed="rId7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/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blipFill>
                <a:blip r:embed="rId8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DEBED82-15B4-C372-87D0-1FDBB279DE60}"/>
                  </a:ext>
                </a:extLst>
              </p:cNvPr>
              <p:cNvSpPr txBox="1"/>
              <p:nvPr/>
            </p:nvSpPr>
            <p:spPr>
              <a:xfrm>
                <a:off x="4079270" y="581592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DEBED82-15B4-C372-87D0-1FDBB279D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270" y="5815920"/>
                <a:ext cx="2959669" cy="461665"/>
              </a:xfrm>
              <a:prstGeom prst="rect">
                <a:avLst/>
              </a:prstGeom>
              <a:blipFill>
                <a:blip r:embed="rId9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2468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FAD479A7-8AF1-2BAF-290D-22A326506AFC}"/>
              </a:ext>
            </a:extLst>
          </p:cNvPr>
          <p:cNvSpPr/>
          <p:nvPr/>
        </p:nvSpPr>
        <p:spPr>
          <a:xfrm>
            <a:off x="4158965" y="509046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1DDC5C6-1C41-9C39-21AB-F826F178779B}"/>
              </a:ext>
            </a:extLst>
          </p:cNvPr>
          <p:cNvSpPr/>
          <p:nvPr/>
        </p:nvSpPr>
        <p:spPr>
          <a:xfrm>
            <a:off x="6581476" y="551025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1AFCE0-3611-C373-CB8C-5A4E5884E2CD}"/>
              </a:ext>
            </a:extLst>
          </p:cNvPr>
          <p:cNvSpPr/>
          <p:nvPr/>
        </p:nvSpPr>
        <p:spPr>
          <a:xfrm>
            <a:off x="6834170" y="37601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118985-8845-8F45-B196-44E056A5AC83}"/>
              </a:ext>
            </a:extLst>
          </p:cNvPr>
          <p:cNvSpPr/>
          <p:nvPr/>
        </p:nvSpPr>
        <p:spPr>
          <a:xfrm>
            <a:off x="3319245" y="44824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2EEEA8-5BA1-E343-A1ED-0AC00D68C372}"/>
              </a:ext>
            </a:extLst>
          </p:cNvPr>
          <p:cNvSpPr/>
          <p:nvPr/>
        </p:nvSpPr>
        <p:spPr>
          <a:xfrm>
            <a:off x="5346911" y="56864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FF16D2-C145-9888-2D02-D126E57AFA8E}"/>
              </a:ext>
            </a:extLst>
          </p:cNvPr>
          <p:cNvSpPr/>
          <p:nvPr/>
        </p:nvSpPr>
        <p:spPr>
          <a:xfrm>
            <a:off x="3999575" y="384296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F89D0C-517D-11A9-AB8B-0DBDD146A771}"/>
              </a:ext>
            </a:extLst>
          </p:cNvPr>
          <p:cNvSpPr/>
          <p:nvPr/>
        </p:nvSpPr>
        <p:spPr>
          <a:xfrm>
            <a:off x="5250943" y="27647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05BA313-FB1B-32C2-52FA-C7CB924F6306}"/>
              </a:ext>
            </a:extLst>
          </p:cNvPr>
          <p:cNvSpPr/>
          <p:nvPr/>
        </p:nvSpPr>
        <p:spPr>
          <a:xfrm>
            <a:off x="3424188" y="446560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3542A93-4266-C4E2-D068-EBAB41394F43}"/>
              </a:ext>
            </a:extLst>
          </p:cNvPr>
          <p:cNvSpPr/>
          <p:nvPr/>
        </p:nvSpPr>
        <p:spPr>
          <a:xfrm>
            <a:off x="4095456" y="38152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9F81AEFB-2AB2-2E8B-2AEB-5A41D1F98BE7}"/>
              </a:ext>
            </a:extLst>
          </p:cNvPr>
          <p:cNvSpPr/>
          <p:nvPr/>
        </p:nvSpPr>
        <p:spPr>
          <a:xfrm>
            <a:off x="5346911" y="280832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E846F96-C385-9E89-C49E-AC9EFE37055F}"/>
              </a:ext>
            </a:extLst>
          </p:cNvPr>
          <p:cNvSpPr/>
          <p:nvPr/>
        </p:nvSpPr>
        <p:spPr>
          <a:xfrm>
            <a:off x="6988700" y="378476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706AB507-E82B-EACD-695D-B2724F4ABB99}"/>
              </a:ext>
            </a:extLst>
          </p:cNvPr>
          <p:cNvSpPr/>
          <p:nvPr/>
        </p:nvSpPr>
        <p:spPr>
          <a:xfrm>
            <a:off x="6702658" y="557429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4FF6892-BC90-1617-0361-9E3F75AFEBB8}"/>
              </a:ext>
            </a:extLst>
          </p:cNvPr>
          <p:cNvSpPr/>
          <p:nvPr/>
        </p:nvSpPr>
        <p:spPr>
          <a:xfrm>
            <a:off x="5384308" y="5521958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/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B6569AB-D8E5-0EF2-0F23-8A63DB045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72" y="4330100"/>
                <a:ext cx="2959669" cy="461665"/>
              </a:xfrm>
              <a:prstGeom prst="rect">
                <a:avLst/>
              </a:prstGeom>
              <a:blipFill>
                <a:blip r:embed="rId4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/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11E38B1-9791-B991-3359-3243116F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3333858"/>
                <a:ext cx="2959669" cy="461665"/>
              </a:xfrm>
              <a:prstGeom prst="rect">
                <a:avLst/>
              </a:prstGeom>
              <a:blipFill>
                <a:blip r:embed="rId5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/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7243010-2402-95E4-8A0F-2283EEFB1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65" y="2231644"/>
                <a:ext cx="2959669" cy="461665"/>
              </a:xfrm>
              <a:prstGeom prst="rect">
                <a:avLst/>
              </a:prstGeom>
              <a:blipFill>
                <a:blip r:embed="rId6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/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62FEEFD-C419-A3B5-BCFC-A660102ECE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171" y="3298518"/>
                <a:ext cx="2959669" cy="461665"/>
              </a:xfrm>
              <a:prstGeom prst="rect">
                <a:avLst/>
              </a:prstGeom>
              <a:blipFill>
                <a:blip r:embed="rId7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/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D7E924E-70C8-9D3E-2195-600E1BA50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907" y="5147626"/>
                <a:ext cx="2959669" cy="461665"/>
              </a:xfrm>
              <a:prstGeom prst="rect">
                <a:avLst/>
              </a:prstGeom>
              <a:blipFill>
                <a:blip r:embed="rId8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DEBED82-15B4-C372-87D0-1FDBB279DE60}"/>
                  </a:ext>
                </a:extLst>
              </p:cNvPr>
              <p:cNvSpPr txBox="1"/>
              <p:nvPr/>
            </p:nvSpPr>
            <p:spPr>
              <a:xfrm>
                <a:off x="4079270" y="5815920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DEBED82-15B4-C372-87D0-1FDBB279D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270" y="5815920"/>
                <a:ext cx="2959669" cy="461665"/>
              </a:xfrm>
              <a:prstGeom prst="rect">
                <a:avLst/>
              </a:prstGeom>
              <a:blipFill>
                <a:blip r:embed="rId9"/>
                <a:stretch>
                  <a:fillRect l="-82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9537CD7-2222-C952-D5B2-E93972617DC7}"/>
                  </a:ext>
                </a:extLst>
              </p:cNvPr>
              <p:cNvSpPr txBox="1"/>
              <p:nvPr/>
            </p:nvSpPr>
            <p:spPr>
              <a:xfrm>
                <a:off x="1199296" y="5090462"/>
                <a:ext cx="29596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0" dirty="0"/>
                  <a:t> Point has </a:t>
                </a:r>
                <a:r>
                  <a:rPr lang="en-US" sz="2400" dirty="0"/>
                  <a:t>sensitivity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9537CD7-2222-C952-D5B2-E93972617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96" y="5090462"/>
                <a:ext cx="2959669" cy="461665"/>
              </a:xfrm>
              <a:prstGeom prst="rect">
                <a:avLst/>
              </a:prstGeom>
              <a:blipFill>
                <a:blip r:embed="rId10"/>
                <a:stretch>
                  <a:fillRect l="-103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939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Total Sensitivity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1066929" cy="487101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Total sensitivity = Sum of sensitivities can be at least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large can it be?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1066929" cy="4871010"/>
              </a:xfrm>
              <a:blipFill>
                <a:blip r:embed="rId3"/>
                <a:stretch>
                  <a:fillRect l="-1211" t="-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9089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4ED96B82-8A33-1A88-635B-359B65852979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300A568-EA77-59B3-436E-F78245B39B06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CD459F2-E2FA-A117-2C4F-FA4D80C708FB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062EA93-430C-444F-3401-F5BCF5C18999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9ED3F98-1804-67CA-8948-204D2D996DC1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E6DE711-659B-1700-78B7-5AC18F1C215D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444B6E2-6555-204F-FC81-7883C8169CAC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314DF24-64EA-5A50-B489-9C2B3744E6C4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D362A4E-1907-D326-B55F-9DF6DCF69D64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189E1C6-5C8E-775E-4498-C67A02601979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40D4DE6-4ECB-8E24-6259-2108489F9AA8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A8CFC9F-9A3F-01B1-888D-8FBB7BF134C9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BDB8CCF-59EF-3B26-1F78-DF0DCC10EEC3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51CDB84-72BE-A6FB-126D-CD3EF4C96A91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0F1B524-3108-0F1D-C5B0-92BDC19E7820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3688E5F-F262-7139-8251-F9385289F47B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903EB63-CE03-BD86-EC09-3B1F353E7657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A9B68E5-AB7E-D534-E14B-56FD635746BD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A4FD9E60-B445-D806-EDB9-F665FDA688AB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586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B8BF80E-175B-13E9-3AAA-A48F343E1B6E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062A8B-28AF-9680-927E-2C87F5B1B20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7B980B-D108-A5ED-2A62-5E40103375E9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0E898-6CD1-C665-6A8A-1FE5DB5086C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588699-64EB-37D6-7098-7FD975B357AE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FD29BD-00FF-7F7C-1147-9FC5E669F69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44E6B3-91A3-EB01-E273-5B6382A76AC6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29723C-C346-BAEA-84D2-D2251FCAD37B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2668AC-DA6C-BF4A-2C8F-E858DBCAAA6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1D6C875-0E5F-31D8-61DF-026F9655038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E5A53E-3CA0-472E-558D-105A551EBA30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DF93EBE-009D-6A75-26BE-1EB445BF0ED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7A32A0-A782-436B-1F89-D57A239B0D37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3A6C47-7341-4CA4-24AD-C9B402B8D928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037A17-0543-B794-6912-A0ADB35BC0D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76879-3668-30F7-A164-5925ADA5CBA3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6A21DF-5962-C64C-A578-016E638111F6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915076-44BC-3C82-6A35-CB6D4A76AF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FB3BD6-6A49-07ED-5E72-C31BCC2666A5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AD74F50-11AB-5161-5FB1-3BD687585A34}"/>
              </a:ext>
            </a:extLst>
          </p:cNvPr>
          <p:cNvSpPr/>
          <p:nvPr/>
        </p:nvSpPr>
        <p:spPr>
          <a:xfrm>
            <a:off x="2495231" y="45705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E72B86E-A21A-1F4A-8D3C-648603766C51}"/>
              </a:ext>
            </a:extLst>
          </p:cNvPr>
          <p:cNvSpPr/>
          <p:nvPr/>
        </p:nvSpPr>
        <p:spPr>
          <a:xfrm>
            <a:off x="6244417" y="321213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6E0EEED-D788-2307-1B37-ADBB44A9C8C8}"/>
              </a:ext>
            </a:extLst>
          </p:cNvPr>
          <p:cNvSpPr/>
          <p:nvPr/>
        </p:nvSpPr>
        <p:spPr>
          <a:xfrm>
            <a:off x="8786117" y="4499271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2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B8BF80E-175B-13E9-3AAA-A48F343E1B6E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062A8B-28AF-9680-927E-2C87F5B1B20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7B980B-D108-A5ED-2A62-5E40103375E9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0E898-6CD1-C665-6A8A-1FE5DB5086C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588699-64EB-37D6-7098-7FD975B357AE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FD29BD-00FF-7F7C-1147-9FC5E669F69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44E6B3-91A3-EB01-E273-5B6382A76AC6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29723C-C346-BAEA-84D2-D2251FCAD37B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2668AC-DA6C-BF4A-2C8F-E858DBCAAA6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1D6C875-0E5F-31D8-61DF-026F9655038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E5A53E-3CA0-472E-558D-105A551EBA30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DF93EBE-009D-6A75-26BE-1EB445BF0ED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7A32A0-A782-436B-1F89-D57A239B0D37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3A6C47-7341-4CA4-24AD-C9B402B8D928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037A17-0543-B794-6912-A0ADB35BC0D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76879-3668-30F7-A164-5925ADA5CBA3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6A21DF-5962-C64C-A578-016E638111F6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915076-44BC-3C82-6A35-CB6D4A76AF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FB3BD6-6A49-07ED-5E72-C31BCC2666A5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AD74F50-11AB-5161-5FB1-3BD687585A34}"/>
              </a:ext>
            </a:extLst>
          </p:cNvPr>
          <p:cNvSpPr/>
          <p:nvPr/>
        </p:nvSpPr>
        <p:spPr>
          <a:xfrm>
            <a:off x="2495231" y="45705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E72B86E-A21A-1F4A-8D3C-648603766C51}"/>
              </a:ext>
            </a:extLst>
          </p:cNvPr>
          <p:cNvSpPr/>
          <p:nvPr/>
        </p:nvSpPr>
        <p:spPr>
          <a:xfrm>
            <a:off x="6244417" y="321213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6E0EEED-D788-2307-1B37-ADBB44A9C8C8}"/>
              </a:ext>
            </a:extLst>
          </p:cNvPr>
          <p:cNvSpPr/>
          <p:nvPr/>
        </p:nvSpPr>
        <p:spPr>
          <a:xfrm>
            <a:off x="8786117" y="4499271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A99870-F4A0-F5C2-7B4A-BEC0DF970B7A}"/>
              </a:ext>
            </a:extLst>
          </p:cNvPr>
          <p:cNvCxnSpPr>
            <a:cxnSpLocks/>
          </p:cNvCxnSpPr>
          <p:nvPr/>
        </p:nvCxnSpPr>
        <p:spPr>
          <a:xfrm flipH="1" flipV="1">
            <a:off x="2749722" y="4761233"/>
            <a:ext cx="415644" cy="936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294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5E710C-6484-8096-07C0-0F74691F4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85" y="2938804"/>
            <a:ext cx="11531829" cy="39191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input dataset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, partition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so that “similar” points are in the same cluster and “different” points are in different clusters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There can be at most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different clusters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4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B2BF45-88C6-9C48-4BC1-2BA56F22439B}"/>
                  </a:ext>
                </a:extLst>
              </p:cNvPr>
              <p:cNvSpPr txBox="1"/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B2BF45-88C6-9C48-4BC1-2BA56F224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29602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B8BF80E-175B-13E9-3AAA-A48F343E1B6E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062A8B-28AF-9680-927E-2C87F5B1B20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7B980B-D108-A5ED-2A62-5E40103375E9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0E898-6CD1-C665-6A8A-1FE5DB5086C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588699-64EB-37D6-7098-7FD975B357AE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FD29BD-00FF-7F7C-1147-9FC5E669F69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44E6B3-91A3-EB01-E273-5B6382A76AC6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29723C-C346-BAEA-84D2-D2251FCAD37B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2668AC-DA6C-BF4A-2C8F-E858DBCAAA6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1D6C875-0E5F-31D8-61DF-026F9655038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E5A53E-3CA0-472E-558D-105A551EBA30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DF93EBE-009D-6A75-26BE-1EB445BF0ED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7A32A0-A782-436B-1F89-D57A239B0D37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3A6C47-7341-4CA4-24AD-C9B402B8D928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037A17-0543-B794-6912-A0ADB35BC0D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76879-3668-30F7-A164-5925ADA5CBA3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6A21DF-5962-C64C-A578-016E638111F6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915076-44BC-3C82-6A35-CB6D4A76AF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FB3BD6-6A49-07ED-5E72-C31BCC2666A5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AD74F50-11AB-5161-5FB1-3BD687585A34}"/>
              </a:ext>
            </a:extLst>
          </p:cNvPr>
          <p:cNvSpPr/>
          <p:nvPr/>
        </p:nvSpPr>
        <p:spPr>
          <a:xfrm>
            <a:off x="2495231" y="45705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E72B86E-A21A-1F4A-8D3C-648603766C51}"/>
              </a:ext>
            </a:extLst>
          </p:cNvPr>
          <p:cNvSpPr/>
          <p:nvPr/>
        </p:nvSpPr>
        <p:spPr>
          <a:xfrm>
            <a:off x="6244417" y="321213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6E0EEED-D788-2307-1B37-ADBB44A9C8C8}"/>
              </a:ext>
            </a:extLst>
          </p:cNvPr>
          <p:cNvSpPr/>
          <p:nvPr/>
        </p:nvSpPr>
        <p:spPr>
          <a:xfrm>
            <a:off x="8786117" y="4499271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23257C73-DF66-3029-AAB2-24137AF78CBD}"/>
              </a:ext>
            </a:extLst>
          </p:cNvPr>
          <p:cNvSpPr/>
          <p:nvPr/>
        </p:nvSpPr>
        <p:spPr>
          <a:xfrm>
            <a:off x="3525200" y="5091352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8AE8EE23-E2FE-D7D4-DC90-7B7FFFD34117}"/>
              </a:ext>
            </a:extLst>
          </p:cNvPr>
          <p:cNvSpPr/>
          <p:nvPr/>
        </p:nvSpPr>
        <p:spPr>
          <a:xfrm>
            <a:off x="6016699" y="4055214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0EAC56A-1315-8F3A-A004-41BFF0DEDB50}"/>
              </a:ext>
            </a:extLst>
          </p:cNvPr>
          <p:cNvSpPr/>
          <p:nvPr/>
        </p:nvSpPr>
        <p:spPr>
          <a:xfrm>
            <a:off x="8176120" y="5518653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ADF3143-18C9-AA44-5946-DA56D4D8763F}"/>
              </a:ext>
            </a:extLst>
          </p:cNvPr>
          <p:cNvCxnSpPr>
            <a:cxnSpLocks/>
          </p:cNvCxnSpPr>
          <p:nvPr/>
        </p:nvCxnSpPr>
        <p:spPr>
          <a:xfrm flipH="1" flipV="1">
            <a:off x="2749722" y="4761233"/>
            <a:ext cx="415644" cy="936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8494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B8BF80E-175B-13E9-3AAA-A48F343E1B6E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062A8B-28AF-9680-927E-2C87F5B1B20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7B980B-D108-A5ED-2A62-5E40103375E9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0E898-6CD1-C665-6A8A-1FE5DB5086C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588699-64EB-37D6-7098-7FD975B357AE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FD29BD-00FF-7F7C-1147-9FC5E669F69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44E6B3-91A3-EB01-E273-5B6382A76AC6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29723C-C346-BAEA-84D2-D2251FCAD37B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2668AC-DA6C-BF4A-2C8F-E858DBCAAA6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1D6C875-0E5F-31D8-61DF-026F9655038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E5A53E-3CA0-472E-558D-105A551EBA30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DF93EBE-009D-6A75-26BE-1EB445BF0ED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7A32A0-A782-436B-1F89-D57A239B0D37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3A6C47-7341-4CA4-24AD-C9B402B8D928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037A17-0543-B794-6912-A0ADB35BC0D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76879-3668-30F7-A164-5925ADA5CBA3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6A21DF-5962-C64C-A578-016E638111F6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915076-44BC-3C82-6A35-CB6D4A76AF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FB3BD6-6A49-07ED-5E72-C31BCC2666A5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AD74F50-11AB-5161-5FB1-3BD687585A34}"/>
              </a:ext>
            </a:extLst>
          </p:cNvPr>
          <p:cNvSpPr/>
          <p:nvPr/>
        </p:nvSpPr>
        <p:spPr>
          <a:xfrm>
            <a:off x="2495231" y="45705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E72B86E-A21A-1F4A-8D3C-648603766C51}"/>
              </a:ext>
            </a:extLst>
          </p:cNvPr>
          <p:cNvSpPr/>
          <p:nvPr/>
        </p:nvSpPr>
        <p:spPr>
          <a:xfrm>
            <a:off x="6244417" y="321213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6E0EEED-D788-2307-1B37-ADBB44A9C8C8}"/>
              </a:ext>
            </a:extLst>
          </p:cNvPr>
          <p:cNvSpPr/>
          <p:nvPr/>
        </p:nvSpPr>
        <p:spPr>
          <a:xfrm>
            <a:off x="8786117" y="4499271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23257C73-DF66-3029-AAB2-24137AF78CBD}"/>
              </a:ext>
            </a:extLst>
          </p:cNvPr>
          <p:cNvSpPr/>
          <p:nvPr/>
        </p:nvSpPr>
        <p:spPr>
          <a:xfrm>
            <a:off x="3525200" y="5091352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8AE8EE23-E2FE-D7D4-DC90-7B7FFFD34117}"/>
              </a:ext>
            </a:extLst>
          </p:cNvPr>
          <p:cNvSpPr/>
          <p:nvPr/>
        </p:nvSpPr>
        <p:spPr>
          <a:xfrm>
            <a:off x="6016699" y="4055214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0EAC56A-1315-8F3A-A004-41BFF0DEDB50}"/>
              </a:ext>
            </a:extLst>
          </p:cNvPr>
          <p:cNvSpPr/>
          <p:nvPr/>
        </p:nvSpPr>
        <p:spPr>
          <a:xfrm>
            <a:off x="8176120" y="5518653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ADF3143-18C9-AA44-5946-DA56D4D8763F}"/>
              </a:ext>
            </a:extLst>
          </p:cNvPr>
          <p:cNvCxnSpPr>
            <a:cxnSpLocks/>
          </p:cNvCxnSpPr>
          <p:nvPr/>
        </p:nvCxnSpPr>
        <p:spPr>
          <a:xfrm flipH="1" flipV="1">
            <a:off x="2749722" y="4761233"/>
            <a:ext cx="415644" cy="936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6E309D1-811A-A10E-AF12-76DD1DE95D14}"/>
              </a:ext>
            </a:extLst>
          </p:cNvPr>
          <p:cNvSpPr txBox="1"/>
          <p:nvPr/>
        </p:nvSpPr>
        <p:spPr>
          <a:xfrm>
            <a:off x="2070343" y="2451306"/>
            <a:ext cx="88571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Partition the sum of the sensitivities by each cluster</a:t>
            </a:r>
          </a:p>
        </p:txBody>
      </p:sp>
    </p:spTree>
    <p:extLst>
      <p:ext uri="{BB962C8B-B14F-4D97-AF65-F5344CB8AC3E}">
        <p14:creationId xmlns:p14="http://schemas.microsoft.com/office/powerpoint/2010/main" val="24249058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6929" cy="487101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/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Cost</m:t>
                              </m:r>
                              <m:d>
                                <m:d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Cost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</m:e>
                              </m:nary>
                            </m:den>
                          </m:f>
                        </m:e>
                      </m:func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85D31E-6A3D-C3F9-8A75-285BDCC2F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90" y="921062"/>
                <a:ext cx="11223811" cy="11757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3B8BF80E-175B-13E9-3AAA-A48F343E1B6E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062A8B-28AF-9680-927E-2C87F5B1B20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7B980B-D108-A5ED-2A62-5E40103375E9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0E898-6CD1-C665-6A8A-1FE5DB5086C1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588699-64EB-37D6-7098-7FD975B357AE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FD29BD-00FF-7F7C-1147-9FC5E669F697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844E6B3-91A3-EB01-E273-5B6382A76AC6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29723C-C346-BAEA-84D2-D2251FCAD37B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2668AC-DA6C-BF4A-2C8F-E858DBCAAA65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1D6C875-0E5F-31D8-61DF-026F9655038C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E5A53E-3CA0-472E-558D-105A551EBA30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DF93EBE-009D-6A75-26BE-1EB445BF0ED0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7A32A0-A782-436B-1F89-D57A239B0D37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3A6C47-7341-4CA4-24AD-C9B402B8D928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037A17-0543-B794-6912-A0ADB35BC0D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A76879-3668-30F7-A164-5925ADA5CBA3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6A21DF-5962-C64C-A578-016E638111F6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8915076-44BC-3C82-6A35-CB6D4A76AFF5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FB3BD6-6A49-07ED-5E72-C31BCC2666A5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4AD74F50-11AB-5161-5FB1-3BD687585A34}"/>
              </a:ext>
            </a:extLst>
          </p:cNvPr>
          <p:cNvSpPr/>
          <p:nvPr/>
        </p:nvSpPr>
        <p:spPr>
          <a:xfrm>
            <a:off x="2495231" y="457058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E72B86E-A21A-1F4A-8D3C-648603766C51}"/>
              </a:ext>
            </a:extLst>
          </p:cNvPr>
          <p:cNvSpPr/>
          <p:nvPr/>
        </p:nvSpPr>
        <p:spPr>
          <a:xfrm>
            <a:off x="6244417" y="321213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6E0EEED-D788-2307-1B37-ADBB44A9C8C8}"/>
              </a:ext>
            </a:extLst>
          </p:cNvPr>
          <p:cNvSpPr/>
          <p:nvPr/>
        </p:nvSpPr>
        <p:spPr>
          <a:xfrm>
            <a:off x="8786117" y="4499271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23257C73-DF66-3029-AAB2-24137AF78CBD}"/>
              </a:ext>
            </a:extLst>
          </p:cNvPr>
          <p:cNvSpPr/>
          <p:nvPr/>
        </p:nvSpPr>
        <p:spPr>
          <a:xfrm>
            <a:off x="3525200" y="5091352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8AE8EE23-E2FE-D7D4-DC90-7B7FFFD34117}"/>
              </a:ext>
            </a:extLst>
          </p:cNvPr>
          <p:cNvSpPr/>
          <p:nvPr/>
        </p:nvSpPr>
        <p:spPr>
          <a:xfrm>
            <a:off x="6016699" y="4055214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0EAC56A-1315-8F3A-A004-41BFF0DEDB50}"/>
              </a:ext>
            </a:extLst>
          </p:cNvPr>
          <p:cNvSpPr/>
          <p:nvPr/>
        </p:nvSpPr>
        <p:spPr>
          <a:xfrm>
            <a:off x="8176120" y="5518653"/>
            <a:ext cx="304445" cy="234736"/>
          </a:xfrm>
          <a:prstGeom prst="star5">
            <a:avLst/>
          </a:prstGeom>
          <a:solidFill>
            <a:srgbClr val="00B0F0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3CEBC01-855F-2C91-D232-6B09539E2DE7}"/>
              </a:ext>
            </a:extLst>
          </p:cNvPr>
          <p:cNvCxnSpPr>
            <a:cxnSpLocks/>
            <a:stCxn id="5" idx="1"/>
            <a:endCxn id="23" idx="4"/>
          </p:cNvCxnSpPr>
          <p:nvPr/>
        </p:nvCxnSpPr>
        <p:spPr>
          <a:xfrm flipH="1" flipV="1">
            <a:off x="2749722" y="4761233"/>
            <a:ext cx="415644" cy="93665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11D7633-4E04-C727-7642-A07B8AE71586}"/>
              </a:ext>
            </a:extLst>
          </p:cNvPr>
          <p:cNvCxnSpPr>
            <a:cxnSpLocks/>
          </p:cNvCxnSpPr>
          <p:nvPr/>
        </p:nvCxnSpPr>
        <p:spPr>
          <a:xfrm flipH="1" flipV="1">
            <a:off x="2614551" y="4570585"/>
            <a:ext cx="1054946" cy="52076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DD5B66D-CE6E-81EC-B3EC-74D4464A95B0}"/>
              </a:ext>
            </a:extLst>
          </p:cNvPr>
          <p:cNvCxnSpPr>
            <a:cxnSpLocks/>
            <a:stCxn id="25" idx="2"/>
            <a:endCxn id="5" idx="7"/>
          </p:cNvCxnSpPr>
          <p:nvPr/>
        </p:nvCxnSpPr>
        <p:spPr>
          <a:xfrm flipH="1">
            <a:off x="3278072" y="5326087"/>
            <a:ext cx="305272" cy="371805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E5FF822-959F-11C0-AFDB-9F00579D4B51}"/>
                  </a:ext>
                </a:extLst>
              </p:cNvPr>
              <p:cNvSpPr txBox="1"/>
              <p:nvPr/>
            </p:nvSpPr>
            <p:spPr>
              <a:xfrm flipH="1">
                <a:off x="4304460" y="5378232"/>
                <a:ext cx="21603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Charge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E5FF822-959F-11C0-AFDB-9F00579D4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304460" y="5378232"/>
                <a:ext cx="2160304" cy="461665"/>
              </a:xfrm>
              <a:prstGeom prst="rect">
                <a:avLst/>
              </a:prstGeom>
              <a:blipFill>
                <a:blip r:embed="rId4"/>
                <a:stretch>
                  <a:fillRect l="-423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F9F1D04-EB44-ADE6-32A5-A7A0FDB31058}"/>
                  </a:ext>
                </a:extLst>
              </p:cNvPr>
              <p:cNvSpPr txBox="1"/>
              <p:nvPr/>
            </p:nvSpPr>
            <p:spPr>
              <a:xfrm flipH="1">
                <a:off x="2782613" y="4204244"/>
                <a:ext cx="21603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Charge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F9F1D04-EB44-ADE6-32A5-A7A0FDB310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782613" y="4204244"/>
                <a:ext cx="2160304" cy="461665"/>
              </a:xfrm>
              <a:prstGeom prst="rect">
                <a:avLst/>
              </a:prstGeom>
              <a:blipFill>
                <a:blip r:embed="rId5"/>
                <a:stretch>
                  <a:fillRect l="-4225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0673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Total Sensitivity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1066929" cy="487101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3200" dirty="0"/>
                  <a:t>: The sum of the sensitivities in each cluster induced by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OPT</m:t>
                    </m:r>
                  </m:oMath>
                </a14:m>
                <a:r>
                  <a:rPr lang="en-US" sz="3200" dirty="0"/>
                  <a:t> is at most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Since there are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clusters, the sum of the sensitivities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1066929" cy="4871010"/>
              </a:xfrm>
              <a:blipFill>
                <a:blip r:embed="rId3"/>
                <a:stretch>
                  <a:fillRect l="-1211" t="-2625" r="-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44093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Putting Things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 sampled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total, roughly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/>
                  <a:t> points sampled in expectation</a:t>
                </a:r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64047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How to Compute Sensitivities?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D49-9D60-44DD-910D-2EBD0529D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Estimations to </a:t>
            </a:r>
            <a:r>
              <a:rPr lang="en-US" sz="3200"/>
              <a:t>sensitivities suffice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Bicriteria algorithms, e.g., online facility location</a:t>
            </a:r>
          </a:p>
        </p:txBody>
      </p:sp>
    </p:spTree>
    <p:extLst>
      <p:ext uri="{BB962C8B-B14F-4D97-AF65-F5344CB8AC3E}">
        <p14:creationId xmlns:p14="http://schemas.microsoft.com/office/powerpoint/2010/main" val="8770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-median: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nary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-means: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-clustering: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p>
                        </m:sSup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31A4A6-9BA0-DB27-76B3-3DE5841E16CC}"/>
              </a:ext>
            </a:extLst>
          </p:cNvPr>
          <p:cNvCxnSpPr/>
          <p:nvPr/>
        </p:nvCxnSpPr>
        <p:spPr>
          <a:xfrm>
            <a:off x="10098122" y="3958943"/>
            <a:ext cx="158754" cy="19426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4"/>
            <a:endCxn id="4" idx="0"/>
          </p:cNvCxnSpPr>
          <p:nvPr/>
        </p:nvCxnSpPr>
        <p:spPr>
          <a:xfrm>
            <a:off x="10225367" y="3958943"/>
            <a:ext cx="909192" cy="35900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10161744" y="3351752"/>
            <a:ext cx="990256" cy="5118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4F8462-ABA1-0F02-01DF-148BC55272A1}"/>
              </a:ext>
            </a:extLst>
          </p:cNvPr>
          <p:cNvCxnSpPr>
            <a:cxnSpLocks/>
            <a:stCxn id="11" idx="2"/>
            <a:endCxn id="3" idx="7"/>
          </p:cNvCxnSpPr>
          <p:nvPr/>
        </p:nvCxnSpPr>
        <p:spPr>
          <a:xfrm flipH="1">
            <a:off x="9074517" y="3958943"/>
            <a:ext cx="896359" cy="5389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0"/>
            <a:endCxn id="10" idx="5"/>
          </p:cNvCxnSpPr>
          <p:nvPr/>
        </p:nvCxnSpPr>
        <p:spPr>
          <a:xfrm flipV="1">
            <a:off x="10098122" y="2558059"/>
            <a:ext cx="183598" cy="1210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17E1DD-07FA-3A7F-0FA7-EF85C2582CF9}"/>
              </a:ext>
            </a:extLst>
          </p:cNvPr>
          <p:cNvCxnSpPr>
            <a:cxnSpLocks/>
            <a:stCxn id="9" idx="5"/>
            <a:endCxn id="11" idx="1"/>
          </p:cNvCxnSpPr>
          <p:nvPr/>
        </p:nvCxnSpPr>
        <p:spPr>
          <a:xfrm>
            <a:off x="9233907" y="3343211"/>
            <a:ext cx="800592" cy="5204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3D795BC-F6DC-54B5-9329-1FEB20B7EC00}"/>
              </a:ext>
            </a:extLst>
          </p:cNvPr>
          <p:cNvCxnSpPr>
            <a:cxnSpLocks/>
            <a:stCxn id="11" idx="2"/>
            <a:endCxn id="7" idx="6"/>
          </p:cNvCxnSpPr>
          <p:nvPr/>
        </p:nvCxnSpPr>
        <p:spPr>
          <a:xfrm flipH="1" flipV="1">
            <a:off x="8543693" y="3887045"/>
            <a:ext cx="1427183" cy="71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/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/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/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/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/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/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/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15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Subset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representative points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dirty="0"/>
                  <a:t>for a specific clustering objective</a:t>
                </a:r>
                <a:endParaRPr lang="en-US" sz="3200" dirty="0">
                  <a:solidFill>
                    <a:srgbClr val="C00000"/>
                  </a:solidFill>
                </a:endParaRP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for all sets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  <a:blipFill>
                <a:blip r:embed="rId2"/>
                <a:stretch>
                  <a:fillRect l="-2706" t="-2400" r="-3647" b="-5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E963977B-3A1E-82AF-0EE4-65956272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Previously: Coreset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C31AD6-8D9C-7A46-E8DE-EF1CC181D880}"/>
              </a:ext>
            </a:extLst>
          </p:cNvPr>
          <p:cNvSpPr/>
          <p:nvPr/>
        </p:nvSpPr>
        <p:spPr>
          <a:xfrm>
            <a:off x="10457377" y="31432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543FCA1-ADFC-5453-8CDD-D9E467D995AF}"/>
              </a:ext>
            </a:extLst>
          </p:cNvPr>
          <p:cNvSpPr/>
          <p:nvPr/>
        </p:nvSpPr>
        <p:spPr>
          <a:xfrm>
            <a:off x="6270707" y="31767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253D42B-6F77-E1F9-00B5-00E6DBC1CBA4}"/>
              </a:ext>
            </a:extLst>
          </p:cNvPr>
          <p:cNvSpPr/>
          <p:nvPr/>
        </p:nvSpPr>
        <p:spPr>
          <a:xfrm>
            <a:off x="11092884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2456FC-C3F3-CC13-F190-39BCE5EACD2E}"/>
              </a:ext>
            </a:extLst>
          </p:cNvPr>
          <p:cNvSpPr/>
          <p:nvPr/>
        </p:nvSpPr>
        <p:spPr>
          <a:xfrm>
            <a:off x="10581313" y="27645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D2D58F-34FE-A5AC-DD17-942F04AB89AF}"/>
              </a:ext>
            </a:extLst>
          </p:cNvPr>
          <p:cNvSpPr/>
          <p:nvPr/>
        </p:nvSpPr>
        <p:spPr>
          <a:xfrm>
            <a:off x="10791983" y="34050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2A99B5-94FD-9265-FBD8-432E6C1ACF0C}"/>
              </a:ext>
            </a:extLst>
          </p:cNvPr>
          <p:cNvSpPr/>
          <p:nvPr/>
        </p:nvSpPr>
        <p:spPr>
          <a:xfrm>
            <a:off x="6508400" y="35218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98348FC-B426-840E-98E9-81D6E15B6917}"/>
              </a:ext>
            </a:extLst>
          </p:cNvPr>
          <p:cNvSpPr/>
          <p:nvPr/>
        </p:nvSpPr>
        <p:spPr>
          <a:xfrm>
            <a:off x="6942833" y="29169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C508C21-919A-02F1-0F67-17E194572D8E}"/>
              </a:ext>
            </a:extLst>
          </p:cNvPr>
          <p:cNvSpPr/>
          <p:nvPr/>
        </p:nvSpPr>
        <p:spPr>
          <a:xfrm>
            <a:off x="11194410" y="336696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EF5BC45-14BC-A875-7CE3-FC52DAEAB6F3}"/>
              </a:ext>
            </a:extLst>
          </p:cNvPr>
          <p:cNvSpPr/>
          <p:nvPr/>
        </p:nvSpPr>
        <p:spPr>
          <a:xfrm>
            <a:off x="6657689" y="3143236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130B78-40E2-3D0F-E1D1-34D5E9A17AD3}"/>
              </a:ext>
            </a:extLst>
          </p:cNvPr>
          <p:cNvSpPr/>
          <p:nvPr/>
        </p:nvSpPr>
        <p:spPr>
          <a:xfrm>
            <a:off x="6892540" y="34144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C4AAA8-0081-C2C0-2D40-B3408327AFDD}"/>
              </a:ext>
            </a:extLst>
          </p:cNvPr>
          <p:cNvSpPr/>
          <p:nvPr/>
        </p:nvSpPr>
        <p:spPr>
          <a:xfrm>
            <a:off x="6430097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F826F0-18B7-7FA5-023C-D01DBC5FD980}"/>
              </a:ext>
            </a:extLst>
          </p:cNvPr>
          <p:cNvSpPr/>
          <p:nvPr/>
        </p:nvSpPr>
        <p:spPr>
          <a:xfrm>
            <a:off x="10837351" y="3064751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688BC61-22FE-9174-C538-A1EF7F743DC3}"/>
              </a:ext>
            </a:extLst>
          </p:cNvPr>
          <p:cNvSpPr/>
          <p:nvPr/>
        </p:nvSpPr>
        <p:spPr>
          <a:xfrm>
            <a:off x="8214962" y="19729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71DFB1B-8A9C-27BC-19C5-FC3395E0EE69}"/>
              </a:ext>
            </a:extLst>
          </p:cNvPr>
          <p:cNvSpPr/>
          <p:nvPr/>
        </p:nvSpPr>
        <p:spPr>
          <a:xfrm>
            <a:off x="9145382" y="197220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85A1981-49EC-0100-519B-FB6CA821B39F}"/>
              </a:ext>
            </a:extLst>
          </p:cNvPr>
          <p:cNvSpPr/>
          <p:nvPr/>
        </p:nvSpPr>
        <p:spPr>
          <a:xfrm>
            <a:off x="8887088" y="1713163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392D0D2-1F57-3477-87B4-6804BA92F28E}"/>
              </a:ext>
            </a:extLst>
          </p:cNvPr>
          <p:cNvSpPr/>
          <p:nvPr/>
        </p:nvSpPr>
        <p:spPr>
          <a:xfrm>
            <a:off x="8599457" y="1939478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87F3727-8F12-17A8-BDF0-2C9F50C90A67}"/>
              </a:ext>
            </a:extLst>
          </p:cNvPr>
          <p:cNvSpPr/>
          <p:nvPr/>
        </p:nvSpPr>
        <p:spPr>
          <a:xfrm>
            <a:off x="8836795" y="221065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2DE7EB2-F57C-2401-42B0-99F9358D30B4}"/>
              </a:ext>
            </a:extLst>
          </p:cNvPr>
          <p:cNvSpPr/>
          <p:nvPr/>
        </p:nvSpPr>
        <p:spPr>
          <a:xfrm>
            <a:off x="8374352" y="16392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34DEBEC-287E-2912-0C62-A494F601619E}"/>
              </a:ext>
            </a:extLst>
          </p:cNvPr>
          <p:cNvSpPr/>
          <p:nvPr/>
        </p:nvSpPr>
        <p:spPr>
          <a:xfrm>
            <a:off x="8693062" y="141303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23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Previously: Coreset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Given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and an accuracy parameter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3200" dirty="0"/>
                  <a:t>, we say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with weight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is an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i="1" dirty="0"/>
                  <a:t>-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multiplicative coreset</a:t>
                </a:r>
                <a:r>
                  <a:rPr lang="en-US" sz="3200" dirty="0"/>
                  <a:t> for a cost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</m:oMath>
                </a14:m>
                <a:r>
                  <a:rPr lang="en-US" sz="3200" dirty="0"/>
                  <a:t>, if for all queries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 r="-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60A669-0136-6FD7-41FB-FE8CF150D649}"/>
                  </a:ext>
                </a:extLst>
              </p:cNvPr>
              <p:cNvSpPr txBox="1"/>
              <p:nvPr/>
            </p:nvSpPr>
            <p:spPr>
              <a:xfrm>
                <a:off x="838200" y="4114449"/>
                <a:ext cx="1063241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ε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)≤</m:t>
                      </m:r>
                      <m:r>
                        <m:rPr>
                          <m:sty m:val="p"/>
                        </m:rPr>
                        <a:rPr lang="en-US" sz="3200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)≤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ε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3200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60A669-0136-6FD7-41FB-FE8CF150D6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14449"/>
                <a:ext cx="1063241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0D5302-FE2C-BE47-CF4D-E6463B7022C0}"/>
                  </a:ext>
                </a:extLst>
              </p:cNvPr>
              <p:cNvSpPr txBox="1"/>
              <p:nvPr/>
            </p:nvSpPr>
            <p:spPr>
              <a:xfrm>
                <a:off x="1413910" y="5550958"/>
                <a:ext cx="9301967" cy="6260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-clustering: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  <m:d>
                              <m:d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p>
                        </m:sSup>
                      </m:e>
                    </m:nary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0D5302-FE2C-BE47-CF4D-E6463B7022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910" y="5550958"/>
                <a:ext cx="9301967" cy="626005"/>
              </a:xfrm>
              <a:prstGeom prst="rect">
                <a:avLst/>
              </a:prstGeom>
              <a:blipFill>
                <a:blip r:embed="rId5"/>
                <a:stretch>
                  <a:fillRect b="-24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EF34725-1923-857C-C5CA-77E438F11170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6154407" y="4699224"/>
            <a:ext cx="0" cy="8517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62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Bernstein’s inequality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∈[−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mean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Then for 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Example</a:t>
                </a:r>
                <a:r>
                  <a:rPr lang="en-US" dirty="0"/>
                  <a:t>: Suppose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. Then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/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i="1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dirty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dirty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54459EA-BE18-5A79-8DBD-4C60C3DF2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130" y="5419020"/>
                <a:ext cx="8937812" cy="12087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/>
              <p:nvPr/>
            </p:nvSpPr>
            <p:spPr>
              <a:xfrm>
                <a:off x="1757083" y="2824989"/>
                <a:ext cx="8937812" cy="1594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𝑀𝑡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188AF3-CDCA-2AD8-951C-C36AA7522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7083" y="2824989"/>
                <a:ext cx="8937812" cy="15946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60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Importance Sampling for Sum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∈[1,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/>
                  <a:t> for all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get a</a:t>
                </a:r>
                <a:r>
                  <a:rPr lang="en-US" sz="3200" b="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3200" dirty="0"/>
                  <a:t>-approximation for importance sampling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many samples do we expect?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200" dirty="0"/>
                  <a:t>, so just a constant number of samples!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 r="-1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381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fixed 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and a fixed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centers, which induces a fixed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Uniform sampling needs a lot of samples if there is a single point that greatly contributes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>
            <a:extLst>
              <a:ext uri="{FF2B5EF4-FFF2-40B4-BE49-F238E27FC236}">
                <a16:creationId xmlns:a16="http://schemas.microsoft.com/office/drawing/2014/main" id="{D4F3D802-01A5-C68C-365C-FE1CC864FE71}"/>
              </a:ext>
            </a:extLst>
          </p:cNvPr>
          <p:cNvSpPr/>
          <p:nvPr/>
        </p:nvSpPr>
        <p:spPr>
          <a:xfrm>
            <a:off x="7328694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98DC6B8-760C-A614-C7E9-2CE10ACB7289}"/>
              </a:ext>
            </a:extLst>
          </p:cNvPr>
          <p:cNvSpPr/>
          <p:nvPr/>
        </p:nvSpPr>
        <p:spPr>
          <a:xfrm>
            <a:off x="3142024" y="567490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6A0B94-B9F0-0EE7-0BDC-0E55E3DC13DE}"/>
              </a:ext>
            </a:extLst>
          </p:cNvPr>
          <p:cNvSpPr/>
          <p:nvPr/>
        </p:nvSpPr>
        <p:spPr>
          <a:xfrm>
            <a:off x="7964201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E2A90B3-B661-69D5-8995-B6AB9A5B52C3}"/>
              </a:ext>
            </a:extLst>
          </p:cNvPr>
          <p:cNvSpPr/>
          <p:nvPr/>
        </p:nvSpPr>
        <p:spPr>
          <a:xfrm>
            <a:off x="7452630" y="52626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6DA5E40-67FC-6930-D168-3FE85C0481EF}"/>
              </a:ext>
            </a:extLst>
          </p:cNvPr>
          <p:cNvSpPr/>
          <p:nvPr/>
        </p:nvSpPr>
        <p:spPr>
          <a:xfrm>
            <a:off x="7663300" y="590320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7CA5B8C-041E-FA5D-BC8D-5CF235D18B01}"/>
              </a:ext>
            </a:extLst>
          </p:cNvPr>
          <p:cNvSpPr/>
          <p:nvPr/>
        </p:nvSpPr>
        <p:spPr>
          <a:xfrm>
            <a:off x="3379717" y="6019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B4CC0DE-1DEC-AA9A-A457-9B7DC4E81F48}"/>
              </a:ext>
            </a:extLst>
          </p:cNvPr>
          <p:cNvSpPr/>
          <p:nvPr/>
        </p:nvSpPr>
        <p:spPr>
          <a:xfrm>
            <a:off x="3814150" y="54150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91C873E-B465-FE53-1032-668529D50D0E}"/>
              </a:ext>
            </a:extLst>
          </p:cNvPr>
          <p:cNvSpPr/>
          <p:nvPr/>
        </p:nvSpPr>
        <p:spPr>
          <a:xfrm>
            <a:off x="8065727" y="586511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725EA4E-D101-F568-4D13-DB34AC3466C3}"/>
              </a:ext>
            </a:extLst>
          </p:cNvPr>
          <p:cNvSpPr/>
          <p:nvPr/>
        </p:nvSpPr>
        <p:spPr>
          <a:xfrm>
            <a:off x="3526519" y="564138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E4520D5-B8B7-2A3A-44A1-298CC9CFF6CA}"/>
              </a:ext>
            </a:extLst>
          </p:cNvPr>
          <p:cNvSpPr/>
          <p:nvPr/>
        </p:nvSpPr>
        <p:spPr>
          <a:xfrm>
            <a:off x="3763857" y="59125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CC01807-9CFD-B8E0-55D9-3D72625419C9}"/>
              </a:ext>
            </a:extLst>
          </p:cNvPr>
          <p:cNvSpPr/>
          <p:nvPr/>
        </p:nvSpPr>
        <p:spPr>
          <a:xfrm>
            <a:off x="3301414" y="53411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66824CC-894E-8797-28B1-112ED980136D}"/>
              </a:ext>
            </a:extLst>
          </p:cNvPr>
          <p:cNvSpPr/>
          <p:nvPr/>
        </p:nvSpPr>
        <p:spPr>
          <a:xfrm>
            <a:off x="7708668" y="5562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26A9CAD-5058-7BB1-D7F9-C3C506516CEF}"/>
              </a:ext>
            </a:extLst>
          </p:cNvPr>
          <p:cNvSpPr/>
          <p:nvPr/>
        </p:nvSpPr>
        <p:spPr>
          <a:xfrm>
            <a:off x="5086279" y="44711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1B3591F-049D-8A94-0119-F0A57258B1FD}"/>
              </a:ext>
            </a:extLst>
          </p:cNvPr>
          <p:cNvSpPr/>
          <p:nvPr/>
        </p:nvSpPr>
        <p:spPr>
          <a:xfrm>
            <a:off x="6016699" y="44703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B802653-F5A3-0D23-13B3-16933EA8B4AF}"/>
              </a:ext>
            </a:extLst>
          </p:cNvPr>
          <p:cNvSpPr/>
          <p:nvPr/>
        </p:nvSpPr>
        <p:spPr>
          <a:xfrm>
            <a:off x="5758405" y="42113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6EDB681-8869-03E7-2A28-7D2537AB1600}"/>
              </a:ext>
            </a:extLst>
          </p:cNvPr>
          <p:cNvSpPr/>
          <p:nvPr/>
        </p:nvSpPr>
        <p:spPr>
          <a:xfrm>
            <a:off x="5470774" y="443762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085D296-DD27-DD8D-F8F1-482465F84A12}"/>
              </a:ext>
            </a:extLst>
          </p:cNvPr>
          <p:cNvSpPr/>
          <p:nvPr/>
        </p:nvSpPr>
        <p:spPr>
          <a:xfrm>
            <a:off x="5708112" y="47087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ACD177D-04DD-372C-BB42-50EB1F7F0739}"/>
              </a:ext>
            </a:extLst>
          </p:cNvPr>
          <p:cNvSpPr/>
          <p:nvPr/>
        </p:nvSpPr>
        <p:spPr>
          <a:xfrm>
            <a:off x="5245669" y="413739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36AEA59-ADAF-716A-1F33-5FAEEFD19D2A}"/>
              </a:ext>
            </a:extLst>
          </p:cNvPr>
          <p:cNvSpPr/>
          <p:nvPr/>
        </p:nvSpPr>
        <p:spPr>
          <a:xfrm>
            <a:off x="5564379" y="39111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2DE31F12-FC7A-B5AB-B564-5EC98470CE05}"/>
              </a:ext>
            </a:extLst>
          </p:cNvPr>
          <p:cNvSpPr/>
          <p:nvPr/>
        </p:nvSpPr>
        <p:spPr>
          <a:xfrm>
            <a:off x="4146189" y="5579580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FBBC6185-0B36-451A-D086-CA5E66B7C6A7}"/>
              </a:ext>
            </a:extLst>
          </p:cNvPr>
          <p:cNvSpPr/>
          <p:nvPr/>
        </p:nvSpPr>
        <p:spPr>
          <a:xfrm>
            <a:off x="5324397" y="479957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DCAD13F0-8478-7A9B-842B-6DD5CF4920BA}"/>
              </a:ext>
            </a:extLst>
          </p:cNvPr>
          <p:cNvSpPr/>
          <p:nvPr/>
        </p:nvSpPr>
        <p:spPr>
          <a:xfrm>
            <a:off x="7709710" y="498718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34855CE-734E-A596-2499-A04FCD850303}"/>
              </a:ext>
            </a:extLst>
          </p:cNvPr>
          <p:cNvSpPr/>
          <p:nvPr/>
        </p:nvSpPr>
        <p:spPr>
          <a:xfrm>
            <a:off x="10262738" y="418441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8699E54-F407-4A1B-9479-A06C22BB57A6}"/>
              </a:ext>
            </a:extLst>
          </p:cNvPr>
          <p:cNvCxnSpPr>
            <a:cxnSpLocks/>
          </p:cNvCxnSpPr>
          <p:nvPr/>
        </p:nvCxnSpPr>
        <p:spPr>
          <a:xfrm flipV="1">
            <a:off x="10408817" y="4646389"/>
            <a:ext cx="0" cy="85173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78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1231</Words>
  <Application>Microsoft Office PowerPoint</Application>
  <PresentationFormat>Widescreen</PresentationFormat>
  <Paragraphs>191</Paragraphs>
  <Slides>35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Previously: k-Clustering</vt:lpstr>
      <vt:lpstr>Previously: k-Clustering</vt:lpstr>
      <vt:lpstr>Previously: Coreset</vt:lpstr>
      <vt:lpstr>Previously: Coreset</vt:lpstr>
      <vt:lpstr>Previously: Bernstein’s Inequality</vt:lpstr>
      <vt:lpstr>Previously: Importance Sampling for Sum Estimation</vt:lpstr>
      <vt:lpstr>Last Time: Coreset Construction and Sampling</vt:lpstr>
      <vt:lpstr>Last Time: Coreset Construction and Sampling</vt:lpstr>
      <vt:lpstr>Last Time: Coreset Construction and Sampling</vt:lpstr>
      <vt:lpstr>Last Time: Coreset Construction and Sampling</vt:lpstr>
      <vt:lpstr>Last Time: Sensitivity Sampling</vt:lpstr>
      <vt:lpstr>Putting Things Together</vt:lpstr>
      <vt:lpstr>Putting Things Together</vt:lpstr>
      <vt:lpstr>Putting Things Together</vt:lpstr>
      <vt:lpstr>Putting Things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Total Sensitivity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Total Sensitivity</vt:lpstr>
      <vt:lpstr>Putting Things Together</vt:lpstr>
      <vt:lpstr>How to Compute Sensitivities?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 </dc:title>
  <dc:creator>Samson Zhou</dc:creator>
  <cp:lastModifiedBy>Samson Zhou</cp:lastModifiedBy>
  <cp:revision>5</cp:revision>
  <dcterms:created xsi:type="dcterms:W3CDTF">2023-10-29T04:14:15Z</dcterms:created>
  <dcterms:modified xsi:type="dcterms:W3CDTF">2023-10-31T00:28:20Z</dcterms:modified>
</cp:coreProperties>
</file>