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861" r:id="rId2"/>
    <p:sldId id="989" r:id="rId3"/>
    <p:sldId id="1357" r:id="rId4"/>
    <p:sldId id="1260" r:id="rId5"/>
    <p:sldId id="1259" r:id="rId6"/>
    <p:sldId id="1261" r:id="rId7"/>
    <p:sldId id="1361" r:id="rId8"/>
    <p:sldId id="1362" r:id="rId9"/>
    <p:sldId id="1363" r:id="rId10"/>
    <p:sldId id="1364" r:id="rId11"/>
    <p:sldId id="1365" r:id="rId12"/>
    <p:sldId id="494" r:id="rId13"/>
    <p:sldId id="296" r:id="rId14"/>
    <p:sldId id="297" r:id="rId15"/>
    <p:sldId id="298" r:id="rId16"/>
    <p:sldId id="1358" r:id="rId17"/>
    <p:sldId id="1359" r:id="rId18"/>
    <p:sldId id="1366" r:id="rId19"/>
    <p:sldId id="1367" r:id="rId20"/>
    <p:sldId id="1369" r:id="rId21"/>
    <p:sldId id="1370" r:id="rId22"/>
    <p:sldId id="1371" r:id="rId23"/>
    <p:sldId id="1374" r:id="rId24"/>
    <p:sldId id="1372" r:id="rId25"/>
    <p:sldId id="1373" r:id="rId26"/>
    <p:sldId id="300" r:id="rId27"/>
    <p:sldId id="265" r:id="rId28"/>
    <p:sldId id="294" r:id="rId29"/>
    <p:sldId id="266" r:id="rId30"/>
    <p:sldId id="267" r:id="rId31"/>
    <p:sldId id="492" r:id="rId32"/>
    <p:sldId id="585" r:id="rId33"/>
    <p:sldId id="268" r:id="rId34"/>
    <p:sldId id="269" r:id="rId35"/>
    <p:sldId id="270" r:id="rId36"/>
    <p:sldId id="271" r:id="rId37"/>
    <p:sldId id="273" r:id="rId38"/>
    <p:sldId id="1368"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165642-E428-42E9-A9CE-C174C213FD49}" v="1837" dt="2023-11-01T03:06:45.2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30" autoAdjust="0"/>
    <p:restoredTop sz="94660"/>
  </p:normalViewPr>
  <p:slideViewPr>
    <p:cSldViewPr snapToGrid="0">
      <p:cViewPr varScale="1">
        <p:scale>
          <a:sx n="162" d="100"/>
          <a:sy n="162" d="100"/>
        </p:scale>
        <p:origin x="2394"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mson Zhou" userId="be955f33642ecbf5" providerId="LiveId" clId="{A4165642-E428-42E9-A9CE-C174C213FD49}"/>
    <pc:docChg chg="undo redo custSel addSld delSld modSld sldOrd">
      <pc:chgData name="Samson Zhou" userId="be955f33642ecbf5" providerId="LiveId" clId="{A4165642-E428-42E9-A9CE-C174C213FD49}" dt="2023-11-01T03:06:45.215" v="3032" actId="20577"/>
      <pc:docMkLst>
        <pc:docMk/>
      </pc:docMkLst>
      <pc:sldChg chg="ord">
        <pc:chgData name="Samson Zhou" userId="be955f33642ecbf5" providerId="LiveId" clId="{A4165642-E428-42E9-A9CE-C174C213FD49}" dt="2023-10-31T16:33:06.031" v="121"/>
        <pc:sldMkLst>
          <pc:docMk/>
          <pc:sldMk cId="16533631" sldId="281"/>
        </pc:sldMkLst>
      </pc:sldChg>
      <pc:sldChg chg="modSp ord">
        <pc:chgData name="Samson Zhou" userId="be955f33642ecbf5" providerId="LiveId" clId="{A4165642-E428-42E9-A9CE-C174C213FD49}" dt="2023-11-01T03:06:09.066" v="2977"/>
        <pc:sldMkLst>
          <pc:docMk/>
          <pc:sldMk cId="2706938350" sldId="503"/>
        </pc:sldMkLst>
        <pc:spChg chg="mod">
          <ac:chgData name="Samson Zhou" userId="be955f33642ecbf5" providerId="LiveId" clId="{A4165642-E428-42E9-A9CE-C174C213FD49}" dt="2023-11-01T03:06:09.066" v="2977"/>
          <ac:spMkLst>
            <pc:docMk/>
            <pc:sldMk cId="2706938350" sldId="503"/>
            <ac:spMk id="8" creationId="{7FAFF05D-9B00-4B1A-A888-E353C11CAA78}"/>
          </ac:spMkLst>
        </pc:spChg>
      </pc:sldChg>
      <pc:sldChg chg="add">
        <pc:chgData name="Samson Zhou" userId="be955f33642ecbf5" providerId="LiveId" clId="{A4165642-E428-42E9-A9CE-C174C213FD49}" dt="2023-11-01T02:55:04.700" v="2813"/>
        <pc:sldMkLst>
          <pc:docMk/>
          <pc:sldMk cId="2552708906" sldId="1132"/>
        </pc:sldMkLst>
      </pc:sldChg>
      <pc:sldChg chg="del">
        <pc:chgData name="Samson Zhou" userId="be955f33642ecbf5" providerId="LiveId" clId="{A4165642-E428-42E9-A9CE-C174C213FD49}" dt="2023-11-01T02:54:51.301" v="2812" actId="2696"/>
        <pc:sldMkLst>
          <pc:docMk/>
          <pc:sldMk cId="2934662477" sldId="1132"/>
        </pc:sldMkLst>
      </pc:sldChg>
      <pc:sldChg chg="del">
        <pc:chgData name="Samson Zhou" userId="be955f33642ecbf5" providerId="LiveId" clId="{A4165642-E428-42E9-A9CE-C174C213FD49}" dt="2023-11-01T02:54:51.301" v="2812" actId="2696"/>
        <pc:sldMkLst>
          <pc:docMk/>
          <pc:sldMk cId="3180073886" sldId="1133"/>
        </pc:sldMkLst>
      </pc:sldChg>
      <pc:sldChg chg="add">
        <pc:chgData name="Samson Zhou" userId="be955f33642ecbf5" providerId="LiveId" clId="{A4165642-E428-42E9-A9CE-C174C213FD49}" dt="2023-11-01T02:55:04.700" v="2813"/>
        <pc:sldMkLst>
          <pc:docMk/>
          <pc:sldMk cId="4217163785" sldId="1133"/>
        </pc:sldMkLst>
      </pc:sldChg>
      <pc:sldChg chg="del">
        <pc:chgData name="Samson Zhou" userId="be955f33642ecbf5" providerId="LiveId" clId="{A4165642-E428-42E9-A9CE-C174C213FD49}" dt="2023-11-01T02:54:51.301" v="2812" actId="2696"/>
        <pc:sldMkLst>
          <pc:docMk/>
          <pc:sldMk cId="526404712" sldId="1321"/>
        </pc:sldMkLst>
      </pc:sldChg>
      <pc:sldChg chg="add">
        <pc:chgData name="Samson Zhou" userId="be955f33642ecbf5" providerId="LiveId" clId="{A4165642-E428-42E9-A9CE-C174C213FD49}" dt="2023-11-01T02:55:04.700" v="2813"/>
        <pc:sldMkLst>
          <pc:docMk/>
          <pc:sldMk cId="1520400115" sldId="1321"/>
        </pc:sldMkLst>
      </pc:sldChg>
      <pc:sldChg chg="modSp mod ord">
        <pc:chgData name="Samson Zhou" userId="be955f33642ecbf5" providerId="LiveId" clId="{A4165642-E428-42E9-A9CE-C174C213FD49}" dt="2023-11-01T02:59:32.242" v="2835"/>
        <pc:sldMkLst>
          <pc:docMk/>
          <pc:sldMk cId="1286416461" sldId="1322"/>
        </pc:sldMkLst>
        <pc:spChg chg="mod">
          <ac:chgData name="Samson Zhou" userId="be955f33642ecbf5" providerId="LiveId" clId="{A4165642-E428-42E9-A9CE-C174C213FD49}" dt="2023-10-31T18:38:15.996" v="1212" actId="403"/>
          <ac:spMkLst>
            <pc:docMk/>
            <pc:sldMk cId="1286416461" sldId="1322"/>
            <ac:spMk id="8" creationId="{7FAFF05D-9B00-4B1A-A888-E353C11CAA78}"/>
          </ac:spMkLst>
        </pc:spChg>
      </pc:sldChg>
      <pc:sldChg chg="addSp delSp modSp add mod">
        <pc:chgData name="Samson Zhou" userId="be955f33642ecbf5" providerId="LiveId" clId="{A4165642-E428-42E9-A9CE-C174C213FD49}" dt="2023-10-31T16:34:34.096" v="262" actId="478"/>
        <pc:sldMkLst>
          <pc:docMk/>
          <pc:sldMk cId="4066499041" sldId="1323"/>
        </pc:sldMkLst>
        <pc:spChg chg="mod">
          <ac:chgData name="Samson Zhou" userId="be955f33642ecbf5" providerId="LiveId" clId="{A4165642-E428-42E9-A9CE-C174C213FD49}" dt="2023-10-31T16:30:27.582" v="5"/>
          <ac:spMkLst>
            <pc:docMk/>
            <pc:sldMk cId="4066499041" sldId="1323"/>
            <ac:spMk id="2" creationId="{6D984B7A-8516-47FC-9176-8158CF0B5C45}"/>
          </ac:spMkLst>
        </pc:spChg>
        <pc:spChg chg="mod">
          <ac:chgData name="Samson Zhou" userId="be955f33642ecbf5" providerId="LiveId" clId="{A4165642-E428-42E9-A9CE-C174C213FD49}" dt="2023-10-31T16:32:36.680" v="117" actId="20577"/>
          <ac:spMkLst>
            <pc:docMk/>
            <pc:sldMk cId="4066499041" sldId="1323"/>
            <ac:spMk id="6" creationId="{ADE29DC0-5F55-4C0F-9250-42464CEC0C31}"/>
          </ac:spMkLst>
        </pc:spChg>
        <pc:spChg chg="mod">
          <ac:chgData name="Samson Zhou" userId="be955f33642ecbf5" providerId="LiveId" clId="{A4165642-E428-42E9-A9CE-C174C213FD49}" dt="2023-10-31T16:30:32.996" v="6" actId="20577"/>
          <ac:spMkLst>
            <pc:docMk/>
            <pc:sldMk cId="4066499041" sldId="1323"/>
            <ac:spMk id="17" creationId="{EFE4164B-232C-4B6F-A24D-7F47CF6A505B}"/>
          </ac:spMkLst>
        </pc:spChg>
        <pc:picChg chg="add del">
          <ac:chgData name="Samson Zhou" userId="be955f33642ecbf5" providerId="LiveId" clId="{A4165642-E428-42E9-A9CE-C174C213FD49}" dt="2023-10-31T16:34:34.096" v="262" actId="478"/>
          <ac:picMkLst>
            <pc:docMk/>
            <pc:sldMk cId="4066499041" sldId="1323"/>
            <ac:picMk id="18" creationId="{7303F1F4-2F73-4BE7-8C6B-0CE3273537E0}"/>
          </ac:picMkLst>
        </pc:picChg>
      </pc:sldChg>
      <pc:sldChg chg="add del">
        <pc:chgData name="Samson Zhou" userId="be955f33642ecbf5" providerId="LiveId" clId="{A4165642-E428-42E9-A9CE-C174C213FD49}" dt="2023-10-31T18:36:19.029" v="1088" actId="47"/>
        <pc:sldMkLst>
          <pc:docMk/>
          <pc:sldMk cId="3187718950" sldId="1324"/>
        </pc:sldMkLst>
      </pc:sldChg>
      <pc:sldChg chg="delSp modSp add mod">
        <pc:chgData name="Samson Zhou" userId="be955f33642ecbf5" providerId="LiveId" clId="{A4165642-E428-42E9-A9CE-C174C213FD49}" dt="2023-10-31T17:07:47.797" v="279" actId="20577"/>
        <pc:sldMkLst>
          <pc:docMk/>
          <pc:sldMk cId="2699988928" sldId="1325"/>
        </pc:sldMkLst>
        <pc:spChg chg="mod">
          <ac:chgData name="Samson Zhou" userId="be955f33642ecbf5" providerId="LiveId" clId="{A4165642-E428-42E9-A9CE-C174C213FD49}" dt="2023-10-31T17:07:47.797" v="279" actId="20577"/>
          <ac:spMkLst>
            <pc:docMk/>
            <pc:sldMk cId="2699988928" sldId="1325"/>
            <ac:spMk id="2" creationId="{6D984B7A-8516-47FC-9176-8158CF0B5C45}"/>
          </ac:spMkLst>
        </pc:spChg>
        <pc:spChg chg="mod">
          <ac:chgData name="Samson Zhou" userId="be955f33642ecbf5" providerId="LiveId" clId="{A4165642-E428-42E9-A9CE-C174C213FD49}" dt="2023-10-31T17:07:32.769" v="271" actId="20577"/>
          <ac:spMkLst>
            <pc:docMk/>
            <pc:sldMk cId="2699988928" sldId="1325"/>
            <ac:spMk id="6" creationId="{ADE29DC0-5F55-4C0F-9250-42464CEC0C31}"/>
          </ac:spMkLst>
        </pc:spChg>
        <pc:spChg chg="mod">
          <ac:chgData name="Samson Zhou" userId="be955f33642ecbf5" providerId="LiveId" clId="{A4165642-E428-42E9-A9CE-C174C213FD49}" dt="2023-10-31T16:33:11.976" v="123" actId="20577"/>
          <ac:spMkLst>
            <pc:docMk/>
            <pc:sldMk cId="2699988928" sldId="1325"/>
            <ac:spMk id="17" creationId="{EFE4164B-232C-4B6F-A24D-7F47CF6A505B}"/>
          </ac:spMkLst>
        </pc:spChg>
        <pc:picChg chg="del">
          <ac:chgData name="Samson Zhou" userId="be955f33642ecbf5" providerId="LiveId" clId="{A4165642-E428-42E9-A9CE-C174C213FD49}" dt="2023-10-31T16:33:31.088" v="129" actId="478"/>
          <ac:picMkLst>
            <pc:docMk/>
            <pc:sldMk cId="2699988928" sldId="1325"/>
            <ac:picMk id="18" creationId="{7303F1F4-2F73-4BE7-8C6B-0CE3273537E0}"/>
          </ac:picMkLst>
        </pc:picChg>
      </pc:sldChg>
      <pc:sldChg chg="addSp delSp modSp add mod">
        <pc:chgData name="Samson Zhou" userId="be955f33642ecbf5" providerId="LiveId" clId="{A4165642-E428-42E9-A9CE-C174C213FD49}" dt="2023-10-31T17:35:11.329" v="458" actId="1076"/>
        <pc:sldMkLst>
          <pc:docMk/>
          <pc:sldMk cId="1650923518" sldId="1326"/>
        </pc:sldMkLst>
        <pc:spChg chg="mod">
          <ac:chgData name="Samson Zhou" userId="be955f33642ecbf5" providerId="LiveId" clId="{A4165642-E428-42E9-A9CE-C174C213FD49}" dt="2023-10-31T17:07:52.506" v="280"/>
          <ac:spMkLst>
            <pc:docMk/>
            <pc:sldMk cId="1650923518" sldId="1326"/>
            <ac:spMk id="2" creationId="{6D984B7A-8516-47FC-9176-8158CF0B5C45}"/>
          </ac:spMkLst>
        </pc:spChg>
        <pc:spChg chg="mod">
          <ac:chgData name="Samson Zhou" userId="be955f33642ecbf5" providerId="LiveId" clId="{A4165642-E428-42E9-A9CE-C174C213FD49}" dt="2023-10-31T17:35:11.329" v="458" actId="1076"/>
          <ac:spMkLst>
            <pc:docMk/>
            <pc:sldMk cId="1650923518" sldId="1326"/>
            <ac:spMk id="3" creationId="{15255D49-9D60-44DD-910D-2EBD0529DEC9}"/>
          </ac:spMkLst>
        </pc:spChg>
        <pc:picChg chg="add mod">
          <ac:chgData name="Samson Zhou" userId="be955f33642ecbf5" providerId="LiveId" clId="{A4165642-E428-42E9-A9CE-C174C213FD49}" dt="2023-10-31T17:33:32.904" v="419" actId="1076"/>
          <ac:picMkLst>
            <pc:docMk/>
            <pc:sldMk cId="1650923518" sldId="1326"/>
            <ac:picMk id="1026" creationId="{FDD67178-2361-AAE6-B4D8-FE33DD51DEE0}"/>
          </ac:picMkLst>
        </pc:picChg>
        <pc:picChg chg="add del mod">
          <ac:chgData name="Samson Zhou" userId="be955f33642ecbf5" providerId="LiveId" clId="{A4165642-E428-42E9-A9CE-C174C213FD49}" dt="2023-10-31T17:33:21.771" v="411"/>
          <ac:picMkLst>
            <pc:docMk/>
            <pc:sldMk cId="1650923518" sldId="1326"/>
            <ac:picMk id="1028" creationId="{93639963-C654-9A0D-B94F-BC8DFDB45F0F}"/>
          </ac:picMkLst>
        </pc:picChg>
        <pc:picChg chg="add del mod">
          <ac:chgData name="Samson Zhou" userId="be955f33642ecbf5" providerId="LiveId" clId="{A4165642-E428-42E9-A9CE-C174C213FD49}" dt="2023-10-31T17:33:21.274" v="410"/>
          <ac:picMkLst>
            <pc:docMk/>
            <pc:sldMk cId="1650923518" sldId="1326"/>
            <ac:picMk id="1030" creationId="{002F8884-BF4B-A06C-9460-2488D21CF7FD}"/>
          </ac:picMkLst>
        </pc:picChg>
        <pc:picChg chg="add mod">
          <ac:chgData name="Samson Zhou" userId="be955f33642ecbf5" providerId="LiveId" clId="{A4165642-E428-42E9-A9CE-C174C213FD49}" dt="2023-10-31T17:33:31.668" v="418" actId="1076"/>
          <ac:picMkLst>
            <pc:docMk/>
            <pc:sldMk cId="1650923518" sldId="1326"/>
            <ac:picMk id="1032" creationId="{E92EF32A-78DE-8BDC-5C04-CD90EDB4E36F}"/>
          </ac:picMkLst>
        </pc:picChg>
      </pc:sldChg>
      <pc:sldChg chg="addSp delSp modSp add mod">
        <pc:chgData name="Samson Zhou" userId="be955f33642ecbf5" providerId="LiveId" clId="{A4165642-E428-42E9-A9CE-C174C213FD49}" dt="2023-10-31T17:41:03.859" v="466" actId="20577"/>
        <pc:sldMkLst>
          <pc:docMk/>
          <pc:sldMk cId="648022758" sldId="1327"/>
        </pc:sldMkLst>
        <pc:spChg chg="mod">
          <ac:chgData name="Samson Zhou" userId="be955f33642ecbf5" providerId="LiveId" clId="{A4165642-E428-42E9-A9CE-C174C213FD49}" dt="2023-10-31T17:41:03.859" v="466" actId="20577"/>
          <ac:spMkLst>
            <pc:docMk/>
            <pc:sldMk cId="648022758" sldId="1327"/>
            <ac:spMk id="3" creationId="{15255D49-9D60-44DD-910D-2EBD0529DEC9}"/>
          </ac:spMkLst>
        </pc:spChg>
        <pc:picChg chg="del">
          <ac:chgData name="Samson Zhou" userId="be955f33642ecbf5" providerId="LiveId" clId="{A4165642-E428-42E9-A9CE-C174C213FD49}" dt="2023-10-31T17:34:36.659" v="451" actId="478"/>
          <ac:picMkLst>
            <pc:docMk/>
            <pc:sldMk cId="648022758" sldId="1327"/>
            <ac:picMk id="1026" creationId="{FDD67178-2361-AAE6-B4D8-FE33DD51DEE0}"/>
          </ac:picMkLst>
        </pc:picChg>
        <pc:picChg chg="del">
          <ac:chgData name="Samson Zhou" userId="be955f33642ecbf5" providerId="LiveId" clId="{A4165642-E428-42E9-A9CE-C174C213FD49}" dt="2023-10-31T17:34:37.262" v="452" actId="478"/>
          <ac:picMkLst>
            <pc:docMk/>
            <pc:sldMk cId="648022758" sldId="1327"/>
            <ac:picMk id="1032" creationId="{E92EF32A-78DE-8BDC-5C04-CD90EDB4E36F}"/>
          </ac:picMkLst>
        </pc:picChg>
        <pc:picChg chg="add mod">
          <ac:chgData name="Samson Zhou" userId="be955f33642ecbf5" providerId="LiveId" clId="{A4165642-E428-42E9-A9CE-C174C213FD49}" dt="2023-10-31T17:35:20.393" v="460" actId="1076"/>
          <ac:picMkLst>
            <pc:docMk/>
            <pc:sldMk cId="648022758" sldId="1327"/>
            <ac:picMk id="2050" creationId="{86F7973B-D6FD-E841-8BBA-116CA786E1A1}"/>
          </ac:picMkLst>
        </pc:picChg>
      </pc:sldChg>
      <pc:sldChg chg="addSp delSp modSp add mod setBg">
        <pc:chgData name="Samson Zhou" userId="be955f33642ecbf5" providerId="LiveId" clId="{A4165642-E428-42E9-A9CE-C174C213FD49}" dt="2023-10-31T17:57:16.695" v="629" actId="20577"/>
        <pc:sldMkLst>
          <pc:docMk/>
          <pc:sldMk cId="162942759" sldId="1328"/>
        </pc:sldMkLst>
        <pc:spChg chg="mod">
          <ac:chgData name="Samson Zhou" userId="be955f33642ecbf5" providerId="LiveId" clId="{A4165642-E428-42E9-A9CE-C174C213FD49}" dt="2023-10-31T17:43:21.872" v="496" actId="26606"/>
          <ac:spMkLst>
            <pc:docMk/>
            <pc:sldMk cId="162942759" sldId="1328"/>
            <ac:spMk id="2" creationId="{6D984B7A-8516-47FC-9176-8158CF0B5C45}"/>
          </ac:spMkLst>
        </pc:spChg>
        <pc:spChg chg="mod">
          <ac:chgData name="Samson Zhou" userId="be955f33642ecbf5" providerId="LiveId" clId="{A4165642-E428-42E9-A9CE-C174C213FD49}" dt="2023-10-31T17:57:16.695" v="629" actId="20577"/>
          <ac:spMkLst>
            <pc:docMk/>
            <pc:sldMk cId="162942759" sldId="1328"/>
            <ac:spMk id="3" creationId="{15255D49-9D60-44DD-910D-2EBD0529DEC9}"/>
          </ac:spMkLst>
        </pc:spChg>
        <pc:spChg chg="add del">
          <ac:chgData name="Samson Zhou" userId="be955f33642ecbf5" providerId="LiveId" clId="{A4165642-E428-42E9-A9CE-C174C213FD49}" dt="2023-10-31T17:43:21.872" v="496" actId="26606"/>
          <ac:spMkLst>
            <pc:docMk/>
            <pc:sldMk cId="162942759" sldId="1328"/>
            <ac:spMk id="3085" creationId="{2CB962CF-61A3-4EF9-94F6-7C59B0329524}"/>
          </ac:spMkLst>
        </pc:spChg>
        <pc:picChg chg="del">
          <ac:chgData name="Samson Zhou" userId="be955f33642ecbf5" providerId="LiveId" clId="{A4165642-E428-42E9-A9CE-C174C213FD49}" dt="2023-10-31T17:42:39.470" v="480" actId="478"/>
          <ac:picMkLst>
            <pc:docMk/>
            <pc:sldMk cId="162942759" sldId="1328"/>
            <ac:picMk id="2050" creationId="{86F7973B-D6FD-E841-8BBA-116CA786E1A1}"/>
          </ac:picMkLst>
        </pc:picChg>
        <pc:picChg chg="add mod ord">
          <ac:chgData name="Samson Zhou" userId="be955f33642ecbf5" providerId="LiveId" clId="{A4165642-E428-42E9-A9CE-C174C213FD49}" dt="2023-10-31T17:43:21.872" v="496" actId="26606"/>
          <ac:picMkLst>
            <pc:docMk/>
            <pc:sldMk cId="162942759" sldId="1328"/>
            <ac:picMk id="3074" creationId="{D650396C-C263-2F64-732C-B18ABF530AA2}"/>
          </ac:picMkLst>
        </pc:picChg>
        <pc:picChg chg="add del mod">
          <ac:chgData name="Samson Zhou" userId="be955f33642ecbf5" providerId="LiveId" clId="{A4165642-E428-42E9-A9CE-C174C213FD49}" dt="2023-10-31T17:43:15.616" v="491" actId="478"/>
          <ac:picMkLst>
            <pc:docMk/>
            <pc:sldMk cId="162942759" sldId="1328"/>
            <ac:picMk id="3076" creationId="{E7C89499-508A-5D78-99DA-06CA9AA3D7A1}"/>
          </ac:picMkLst>
        </pc:picChg>
        <pc:picChg chg="add del">
          <ac:chgData name="Samson Zhou" userId="be955f33642ecbf5" providerId="LiveId" clId="{A4165642-E428-42E9-A9CE-C174C213FD49}" dt="2023-10-31T17:43:14.582" v="490"/>
          <ac:picMkLst>
            <pc:docMk/>
            <pc:sldMk cId="162942759" sldId="1328"/>
            <ac:picMk id="3078" creationId="{B69DE55F-1976-6C08-1B57-A012EBDA5796}"/>
          </ac:picMkLst>
        </pc:picChg>
        <pc:picChg chg="add del mod">
          <ac:chgData name="Samson Zhou" userId="be955f33642ecbf5" providerId="LiveId" clId="{A4165642-E428-42E9-A9CE-C174C213FD49}" dt="2023-10-31T17:43:43.405" v="502" actId="478"/>
          <ac:picMkLst>
            <pc:docMk/>
            <pc:sldMk cId="162942759" sldId="1328"/>
            <ac:picMk id="3080" creationId="{55ECEBE4-82ED-1EA0-A1C4-8F36FB511FFE}"/>
          </ac:picMkLst>
        </pc:picChg>
        <pc:picChg chg="add mod">
          <ac:chgData name="Samson Zhou" userId="be955f33642ecbf5" providerId="LiveId" clId="{A4165642-E428-42E9-A9CE-C174C213FD49}" dt="2023-10-31T17:43:47.360" v="504" actId="1076"/>
          <ac:picMkLst>
            <pc:docMk/>
            <pc:sldMk cId="162942759" sldId="1328"/>
            <ac:picMk id="3082" creationId="{B61DD80A-1507-5607-7E53-1DC914CAF84A}"/>
          </ac:picMkLst>
        </pc:picChg>
      </pc:sldChg>
      <pc:sldChg chg="addSp delSp modSp add mod">
        <pc:chgData name="Samson Zhou" userId="be955f33642ecbf5" providerId="LiveId" clId="{A4165642-E428-42E9-A9CE-C174C213FD49}" dt="2023-10-31T17:57:21.823" v="633" actId="20577"/>
        <pc:sldMkLst>
          <pc:docMk/>
          <pc:sldMk cId="343421017" sldId="1329"/>
        </pc:sldMkLst>
        <pc:spChg chg="mod">
          <ac:chgData name="Samson Zhou" userId="be955f33642ecbf5" providerId="LiveId" clId="{A4165642-E428-42E9-A9CE-C174C213FD49}" dt="2023-10-31T17:57:21.823" v="633" actId="20577"/>
          <ac:spMkLst>
            <pc:docMk/>
            <pc:sldMk cId="343421017" sldId="1329"/>
            <ac:spMk id="3" creationId="{15255D49-9D60-44DD-910D-2EBD0529DEC9}"/>
          </ac:spMkLst>
        </pc:spChg>
        <pc:picChg chg="add mod">
          <ac:chgData name="Samson Zhou" userId="be955f33642ecbf5" providerId="LiveId" clId="{A4165642-E428-42E9-A9CE-C174C213FD49}" dt="2023-10-31T17:54:25.896" v="539" actId="1076"/>
          <ac:picMkLst>
            <pc:docMk/>
            <pc:sldMk cId="343421017" sldId="1329"/>
            <ac:picMk id="5" creationId="{BDED3806-C7C2-EADE-C3EE-9EF0DBDE9006}"/>
          </ac:picMkLst>
        </pc:picChg>
        <pc:picChg chg="del">
          <ac:chgData name="Samson Zhou" userId="be955f33642ecbf5" providerId="LiveId" clId="{A4165642-E428-42E9-A9CE-C174C213FD49}" dt="2023-10-31T17:53:43.080" v="526" actId="478"/>
          <ac:picMkLst>
            <pc:docMk/>
            <pc:sldMk cId="343421017" sldId="1329"/>
            <ac:picMk id="3074" creationId="{D650396C-C263-2F64-732C-B18ABF530AA2}"/>
          </ac:picMkLst>
        </pc:picChg>
        <pc:picChg chg="del">
          <ac:chgData name="Samson Zhou" userId="be955f33642ecbf5" providerId="LiveId" clId="{A4165642-E428-42E9-A9CE-C174C213FD49}" dt="2023-10-31T17:53:43.803" v="527" actId="478"/>
          <ac:picMkLst>
            <pc:docMk/>
            <pc:sldMk cId="343421017" sldId="1329"/>
            <ac:picMk id="3082" creationId="{B61DD80A-1507-5607-7E53-1DC914CAF84A}"/>
          </ac:picMkLst>
        </pc:picChg>
        <pc:picChg chg="add del mod">
          <ac:chgData name="Samson Zhou" userId="be955f33642ecbf5" providerId="LiveId" clId="{A4165642-E428-42E9-A9CE-C174C213FD49}" dt="2023-10-31T17:54:04.249" v="532" actId="21"/>
          <ac:picMkLst>
            <pc:docMk/>
            <pc:sldMk cId="343421017" sldId="1329"/>
            <ac:picMk id="4098" creationId="{D955863F-9732-908B-6BDA-826909474426}"/>
          </ac:picMkLst>
        </pc:picChg>
      </pc:sldChg>
      <pc:sldChg chg="add">
        <pc:chgData name="Samson Zhou" userId="be955f33642ecbf5" providerId="LiveId" clId="{A4165642-E428-42E9-A9CE-C174C213FD49}" dt="2023-10-31T17:57:26.504" v="634"/>
        <pc:sldMkLst>
          <pc:docMk/>
          <pc:sldMk cId="3058120388" sldId="1330"/>
        </pc:sldMkLst>
      </pc:sldChg>
      <pc:sldChg chg="modSp add mod">
        <pc:chgData name="Samson Zhou" userId="be955f33642ecbf5" providerId="LiveId" clId="{A4165642-E428-42E9-A9CE-C174C213FD49}" dt="2023-10-31T19:02:20.935" v="1876" actId="20577"/>
        <pc:sldMkLst>
          <pc:docMk/>
          <pc:sldMk cId="3553567278" sldId="1331"/>
        </pc:sldMkLst>
        <pc:spChg chg="mod">
          <ac:chgData name="Samson Zhou" userId="be955f33642ecbf5" providerId="LiveId" clId="{A4165642-E428-42E9-A9CE-C174C213FD49}" dt="2023-10-31T19:02:20.935" v="1876" actId="20577"/>
          <ac:spMkLst>
            <pc:docMk/>
            <pc:sldMk cId="3553567278" sldId="1331"/>
            <ac:spMk id="6" creationId="{ADE29DC0-5F55-4C0F-9250-42464CEC0C31}"/>
          </ac:spMkLst>
        </pc:spChg>
      </pc:sldChg>
      <pc:sldChg chg="modSp add mod">
        <pc:chgData name="Samson Zhou" userId="be955f33642ecbf5" providerId="LiveId" clId="{A4165642-E428-42E9-A9CE-C174C213FD49}" dt="2023-10-31T18:12:17.264" v="788" actId="20577"/>
        <pc:sldMkLst>
          <pc:docMk/>
          <pc:sldMk cId="820917103" sldId="1332"/>
        </pc:sldMkLst>
        <pc:spChg chg="mod">
          <ac:chgData name="Samson Zhou" userId="be955f33642ecbf5" providerId="LiveId" clId="{A4165642-E428-42E9-A9CE-C174C213FD49}" dt="2023-10-31T18:12:17.264" v="788" actId="20577"/>
          <ac:spMkLst>
            <pc:docMk/>
            <pc:sldMk cId="820917103" sldId="1332"/>
            <ac:spMk id="6" creationId="{ADE29DC0-5F55-4C0F-9250-42464CEC0C31}"/>
          </ac:spMkLst>
        </pc:spChg>
      </pc:sldChg>
      <pc:sldChg chg="modSp add mod">
        <pc:chgData name="Samson Zhou" userId="be955f33642ecbf5" providerId="LiveId" clId="{A4165642-E428-42E9-A9CE-C174C213FD49}" dt="2023-10-31T19:02:15.906" v="1872" actId="21"/>
        <pc:sldMkLst>
          <pc:docMk/>
          <pc:sldMk cId="1175816740" sldId="1333"/>
        </pc:sldMkLst>
        <pc:spChg chg="mod">
          <ac:chgData name="Samson Zhou" userId="be955f33642ecbf5" providerId="LiveId" clId="{A4165642-E428-42E9-A9CE-C174C213FD49}" dt="2023-10-31T19:02:15.906" v="1872" actId="21"/>
          <ac:spMkLst>
            <pc:docMk/>
            <pc:sldMk cId="1175816740" sldId="1333"/>
            <ac:spMk id="6" creationId="{ADE29DC0-5F55-4C0F-9250-42464CEC0C31}"/>
          </ac:spMkLst>
        </pc:spChg>
      </pc:sldChg>
      <pc:sldChg chg="modSp add">
        <pc:chgData name="Samson Zhou" userId="be955f33642ecbf5" providerId="LiveId" clId="{A4165642-E428-42E9-A9CE-C174C213FD49}" dt="2023-10-31T18:29:04.247" v="907" actId="20577"/>
        <pc:sldMkLst>
          <pc:docMk/>
          <pc:sldMk cId="3582838863" sldId="1334"/>
        </pc:sldMkLst>
        <pc:spChg chg="mod">
          <ac:chgData name="Samson Zhou" userId="be955f33642ecbf5" providerId="LiveId" clId="{A4165642-E428-42E9-A9CE-C174C213FD49}" dt="2023-10-31T18:29:04.247" v="907" actId="20577"/>
          <ac:spMkLst>
            <pc:docMk/>
            <pc:sldMk cId="3582838863" sldId="1334"/>
            <ac:spMk id="6" creationId="{ADE29DC0-5F55-4C0F-9250-42464CEC0C31}"/>
          </ac:spMkLst>
        </pc:spChg>
      </pc:sldChg>
      <pc:sldChg chg="modSp add mod">
        <pc:chgData name="Samson Zhou" userId="be955f33642ecbf5" providerId="LiveId" clId="{A4165642-E428-42E9-A9CE-C174C213FD49}" dt="2023-10-31T18:36:00.998" v="1087"/>
        <pc:sldMkLst>
          <pc:docMk/>
          <pc:sldMk cId="1608126685" sldId="1335"/>
        </pc:sldMkLst>
        <pc:spChg chg="mod">
          <ac:chgData name="Samson Zhou" userId="be955f33642ecbf5" providerId="LiveId" clId="{A4165642-E428-42E9-A9CE-C174C213FD49}" dt="2023-10-31T18:36:00.998" v="1087"/>
          <ac:spMkLst>
            <pc:docMk/>
            <pc:sldMk cId="1608126685" sldId="1335"/>
            <ac:spMk id="2" creationId="{6D984B7A-8516-47FC-9176-8158CF0B5C45}"/>
          </ac:spMkLst>
        </pc:spChg>
        <pc:spChg chg="mod">
          <ac:chgData name="Samson Zhou" userId="be955f33642ecbf5" providerId="LiveId" clId="{A4165642-E428-42E9-A9CE-C174C213FD49}" dt="2023-10-31T18:35:48.796" v="1086" actId="20577"/>
          <ac:spMkLst>
            <pc:docMk/>
            <pc:sldMk cId="1608126685" sldId="1335"/>
            <ac:spMk id="6" creationId="{ADE29DC0-5F55-4C0F-9250-42464CEC0C31}"/>
          </ac:spMkLst>
        </pc:spChg>
      </pc:sldChg>
      <pc:sldChg chg="add del">
        <pc:chgData name="Samson Zhou" userId="be955f33642ecbf5" providerId="LiveId" clId="{A4165642-E428-42E9-A9CE-C174C213FD49}" dt="2023-10-31T18:31:51.161" v="968"/>
        <pc:sldMkLst>
          <pc:docMk/>
          <pc:sldMk cId="3121196213" sldId="1335"/>
        </pc:sldMkLst>
      </pc:sldChg>
      <pc:sldChg chg="modSp add mod">
        <pc:chgData name="Samson Zhou" userId="be955f33642ecbf5" providerId="LiveId" clId="{A4165642-E428-42E9-A9CE-C174C213FD49}" dt="2023-10-31T18:37:55.584" v="1211" actId="20577"/>
        <pc:sldMkLst>
          <pc:docMk/>
          <pc:sldMk cId="306381807" sldId="1336"/>
        </pc:sldMkLst>
        <pc:spChg chg="mod">
          <ac:chgData name="Samson Zhou" userId="be955f33642ecbf5" providerId="LiveId" clId="{A4165642-E428-42E9-A9CE-C174C213FD49}" dt="2023-10-31T18:37:55.584" v="1211" actId="20577"/>
          <ac:spMkLst>
            <pc:docMk/>
            <pc:sldMk cId="306381807" sldId="1336"/>
            <ac:spMk id="6" creationId="{ADE29DC0-5F55-4C0F-9250-42464CEC0C31}"/>
          </ac:spMkLst>
        </pc:spChg>
      </pc:sldChg>
      <pc:sldChg chg="delSp modSp add mod">
        <pc:chgData name="Samson Zhou" userId="be955f33642ecbf5" providerId="LiveId" clId="{A4165642-E428-42E9-A9CE-C174C213FD49}" dt="2023-10-31T18:41:10.796" v="1374" actId="20577"/>
        <pc:sldMkLst>
          <pc:docMk/>
          <pc:sldMk cId="1392225236" sldId="1337"/>
        </pc:sldMkLst>
        <pc:spChg chg="mod">
          <ac:chgData name="Samson Zhou" userId="be955f33642ecbf5" providerId="LiveId" clId="{A4165642-E428-42E9-A9CE-C174C213FD49}" dt="2023-10-31T18:41:10.796" v="1374" actId="20577"/>
          <ac:spMkLst>
            <pc:docMk/>
            <pc:sldMk cId="1392225236" sldId="1337"/>
            <ac:spMk id="6" creationId="{ADE29DC0-5F55-4C0F-9250-42464CEC0C31}"/>
          </ac:spMkLst>
        </pc:spChg>
        <pc:picChg chg="del">
          <ac:chgData name="Samson Zhou" userId="be955f33642ecbf5" providerId="LiveId" clId="{A4165642-E428-42E9-A9CE-C174C213FD49}" dt="2023-10-31T18:38:53.584" v="1218" actId="478"/>
          <ac:picMkLst>
            <pc:docMk/>
            <pc:sldMk cId="1392225236" sldId="1337"/>
            <ac:picMk id="18" creationId="{7303F1F4-2F73-4BE7-8C6B-0CE3273537E0}"/>
          </ac:picMkLst>
        </pc:picChg>
      </pc:sldChg>
      <pc:sldChg chg="modSp add mod">
        <pc:chgData name="Samson Zhou" userId="be955f33642ecbf5" providerId="LiveId" clId="{A4165642-E428-42E9-A9CE-C174C213FD49}" dt="2023-10-31T18:40:50.124" v="1373" actId="20577"/>
        <pc:sldMkLst>
          <pc:docMk/>
          <pc:sldMk cId="1477259928" sldId="1338"/>
        </pc:sldMkLst>
        <pc:spChg chg="mod">
          <ac:chgData name="Samson Zhou" userId="be955f33642ecbf5" providerId="LiveId" clId="{A4165642-E428-42E9-A9CE-C174C213FD49}" dt="2023-10-31T18:40:50.124" v="1373" actId="20577"/>
          <ac:spMkLst>
            <pc:docMk/>
            <pc:sldMk cId="1477259928" sldId="1338"/>
            <ac:spMk id="6" creationId="{ADE29DC0-5F55-4C0F-9250-42464CEC0C31}"/>
          </ac:spMkLst>
        </pc:spChg>
      </pc:sldChg>
      <pc:sldChg chg="add del">
        <pc:chgData name="Samson Zhou" userId="be955f33642ecbf5" providerId="LiveId" clId="{A4165642-E428-42E9-A9CE-C174C213FD49}" dt="2023-10-31T18:54:31.936" v="1376"/>
        <pc:sldMkLst>
          <pc:docMk/>
          <pc:sldMk cId="2237711215" sldId="1339"/>
        </pc:sldMkLst>
      </pc:sldChg>
      <pc:sldChg chg="delSp modSp add mod">
        <pc:chgData name="Samson Zhou" userId="be955f33642ecbf5" providerId="LiveId" clId="{A4165642-E428-42E9-A9CE-C174C213FD49}" dt="2023-10-31T19:01:06.958" v="1854" actId="20577"/>
        <pc:sldMkLst>
          <pc:docMk/>
          <pc:sldMk cId="3128757599" sldId="1339"/>
        </pc:sldMkLst>
        <pc:spChg chg="mod">
          <ac:chgData name="Samson Zhou" userId="be955f33642ecbf5" providerId="LiveId" clId="{A4165642-E428-42E9-A9CE-C174C213FD49}" dt="2023-10-31T18:54:51.621" v="1378"/>
          <ac:spMkLst>
            <pc:docMk/>
            <pc:sldMk cId="3128757599" sldId="1339"/>
            <ac:spMk id="2" creationId="{6D984B7A-8516-47FC-9176-8158CF0B5C45}"/>
          </ac:spMkLst>
        </pc:spChg>
        <pc:spChg chg="mod">
          <ac:chgData name="Samson Zhou" userId="be955f33642ecbf5" providerId="LiveId" clId="{A4165642-E428-42E9-A9CE-C174C213FD49}" dt="2023-10-31T19:01:06.958" v="1854" actId="20577"/>
          <ac:spMkLst>
            <pc:docMk/>
            <pc:sldMk cId="3128757599" sldId="1339"/>
            <ac:spMk id="3" creationId="{15255D49-9D60-44DD-910D-2EBD0529DEC9}"/>
          </ac:spMkLst>
        </pc:spChg>
        <pc:picChg chg="del">
          <ac:chgData name="Samson Zhou" userId="be955f33642ecbf5" providerId="LiveId" clId="{A4165642-E428-42E9-A9CE-C174C213FD49}" dt="2023-10-31T18:54:53.479" v="1379" actId="478"/>
          <ac:picMkLst>
            <pc:docMk/>
            <pc:sldMk cId="3128757599" sldId="1339"/>
            <ac:picMk id="5" creationId="{BDED3806-C7C2-EADE-C3EE-9EF0DBDE9006}"/>
          </ac:picMkLst>
        </pc:picChg>
      </pc:sldChg>
      <pc:sldChg chg="modSp add mod">
        <pc:chgData name="Samson Zhou" userId="be955f33642ecbf5" providerId="LiveId" clId="{A4165642-E428-42E9-A9CE-C174C213FD49}" dt="2023-10-31T19:11:50.672" v="2022"/>
        <pc:sldMkLst>
          <pc:docMk/>
          <pc:sldMk cId="1611404999" sldId="1340"/>
        </pc:sldMkLst>
        <pc:spChg chg="mod">
          <ac:chgData name="Samson Zhou" userId="be955f33642ecbf5" providerId="LiveId" clId="{A4165642-E428-42E9-A9CE-C174C213FD49}" dt="2023-10-31T19:11:50.672" v="2022"/>
          <ac:spMkLst>
            <pc:docMk/>
            <pc:sldMk cId="1611404999" sldId="1340"/>
            <ac:spMk id="6" creationId="{ADE29DC0-5F55-4C0F-9250-42464CEC0C31}"/>
          </ac:spMkLst>
        </pc:spChg>
      </pc:sldChg>
      <pc:sldChg chg="addSp delSp modSp add mod">
        <pc:chgData name="Samson Zhou" userId="be955f33642ecbf5" providerId="LiveId" clId="{A4165642-E428-42E9-A9CE-C174C213FD49}" dt="2023-10-31T19:23:19.943" v="2157" actId="1076"/>
        <pc:sldMkLst>
          <pc:docMk/>
          <pc:sldMk cId="3814312852" sldId="1341"/>
        </pc:sldMkLst>
        <pc:spChg chg="del">
          <ac:chgData name="Samson Zhou" userId="be955f33642ecbf5" providerId="LiveId" clId="{A4165642-E428-42E9-A9CE-C174C213FD49}" dt="2023-10-31T19:17:19.933" v="2024" actId="478"/>
          <ac:spMkLst>
            <pc:docMk/>
            <pc:sldMk cId="3814312852" sldId="1341"/>
            <ac:spMk id="3" creationId="{F803A7F9-D485-42F0-8136-98003ED28E53}"/>
          </ac:spMkLst>
        </pc:spChg>
        <pc:spChg chg="del">
          <ac:chgData name="Samson Zhou" userId="be955f33642ecbf5" providerId="LiveId" clId="{A4165642-E428-42E9-A9CE-C174C213FD49}" dt="2023-10-31T19:17:19.933" v="2024" actId="478"/>
          <ac:spMkLst>
            <pc:docMk/>
            <pc:sldMk cId="3814312852" sldId="1341"/>
            <ac:spMk id="4" creationId="{9AE4632A-DB15-4E1E-AF6A-9808F8A025F0}"/>
          </ac:spMkLst>
        </pc:spChg>
        <pc:spChg chg="del">
          <ac:chgData name="Samson Zhou" userId="be955f33642ecbf5" providerId="LiveId" clId="{A4165642-E428-42E9-A9CE-C174C213FD49}" dt="2023-10-31T19:17:21.707" v="2025" actId="478"/>
          <ac:spMkLst>
            <pc:docMk/>
            <pc:sldMk cId="3814312852" sldId="1341"/>
            <ac:spMk id="6" creationId="{ADE29DC0-5F55-4C0F-9250-42464CEC0C31}"/>
          </ac:spMkLst>
        </pc:spChg>
        <pc:spChg chg="del">
          <ac:chgData name="Samson Zhou" userId="be955f33642ecbf5" providerId="LiveId" clId="{A4165642-E428-42E9-A9CE-C174C213FD49}" dt="2023-10-31T19:17:19.933" v="2024" actId="478"/>
          <ac:spMkLst>
            <pc:docMk/>
            <pc:sldMk cId="3814312852" sldId="1341"/>
            <ac:spMk id="7" creationId="{E34C0BD3-17FA-4C89-B440-C5B1EB2729FE}"/>
          </ac:spMkLst>
        </pc:spChg>
        <pc:spChg chg="del">
          <ac:chgData name="Samson Zhou" userId="be955f33642ecbf5" providerId="LiveId" clId="{A4165642-E428-42E9-A9CE-C174C213FD49}" dt="2023-10-31T19:17:19.933" v="2024" actId="478"/>
          <ac:spMkLst>
            <pc:docMk/>
            <pc:sldMk cId="3814312852" sldId="1341"/>
            <ac:spMk id="8" creationId="{1BE03EE9-5338-44CC-A0E3-C885075F2E77}"/>
          </ac:spMkLst>
        </pc:spChg>
        <pc:spChg chg="del">
          <ac:chgData name="Samson Zhou" userId="be955f33642ecbf5" providerId="LiveId" clId="{A4165642-E428-42E9-A9CE-C174C213FD49}" dt="2023-10-31T19:17:19.933" v="2024" actId="478"/>
          <ac:spMkLst>
            <pc:docMk/>
            <pc:sldMk cId="3814312852" sldId="1341"/>
            <ac:spMk id="10" creationId="{369E2A8B-A49E-4FA9-B2FB-F51DC002BD82}"/>
          </ac:spMkLst>
        </pc:spChg>
        <pc:spChg chg="del">
          <ac:chgData name="Samson Zhou" userId="be955f33642ecbf5" providerId="LiveId" clId="{A4165642-E428-42E9-A9CE-C174C213FD49}" dt="2023-10-31T19:17:19.933" v="2024" actId="478"/>
          <ac:spMkLst>
            <pc:docMk/>
            <pc:sldMk cId="3814312852" sldId="1341"/>
            <ac:spMk id="12" creationId="{9853D185-B675-497D-BE00-CB16F72C7CBD}"/>
          </ac:spMkLst>
        </pc:spChg>
        <pc:spChg chg="del">
          <ac:chgData name="Samson Zhou" userId="be955f33642ecbf5" providerId="LiveId" clId="{A4165642-E428-42E9-A9CE-C174C213FD49}" dt="2023-10-31T19:17:19.933" v="2024" actId="478"/>
          <ac:spMkLst>
            <pc:docMk/>
            <pc:sldMk cId="3814312852" sldId="1341"/>
            <ac:spMk id="13" creationId="{796109F9-E905-4D8E-A88E-B5A61C5E3DEB}"/>
          </ac:spMkLst>
        </pc:spChg>
        <pc:spChg chg="del">
          <ac:chgData name="Samson Zhou" userId="be955f33642ecbf5" providerId="LiveId" clId="{A4165642-E428-42E9-A9CE-C174C213FD49}" dt="2023-10-31T19:17:19.933" v="2024" actId="478"/>
          <ac:spMkLst>
            <pc:docMk/>
            <pc:sldMk cId="3814312852" sldId="1341"/>
            <ac:spMk id="14" creationId="{CC35C082-1390-4713-91EF-C3B370952147}"/>
          </ac:spMkLst>
        </pc:spChg>
        <pc:spChg chg="del">
          <ac:chgData name="Samson Zhou" userId="be955f33642ecbf5" providerId="LiveId" clId="{A4165642-E428-42E9-A9CE-C174C213FD49}" dt="2023-10-31T19:17:19.933" v="2024" actId="478"/>
          <ac:spMkLst>
            <pc:docMk/>
            <pc:sldMk cId="3814312852" sldId="1341"/>
            <ac:spMk id="15" creationId="{881FFB1F-EF69-4C18-9B81-00543A9C6C1D}"/>
          </ac:spMkLst>
        </pc:spChg>
        <pc:spChg chg="del">
          <ac:chgData name="Samson Zhou" userId="be955f33642ecbf5" providerId="LiveId" clId="{A4165642-E428-42E9-A9CE-C174C213FD49}" dt="2023-10-31T19:17:19.933" v="2024" actId="478"/>
          <ac:spMkLst>
            <pc:docMk/>
            <pc:sldMk cId="3814312852" sldId="1341"/>
            <ac:spMk id="16" creationId="{A6FBD636-81EC-499D-B6CF-392BC7E22A2E}"/>
          </ac:spMkLst>
        </pc:spChg>
        <pc:spChg chg="del">
          <ac:chgData name="Samson Zhou" userId="be955f33642ecbf5" providerId="LiveId" clId="{A4165642-E428-42E9-A9CE-C174C213FD49}" dt="2023-10-31T19:17:19.933" v="2024" actId="478"/>
          <ac:spMkLst>
            <pc:docMk/>
            <pc:sldMk cId="3814312852" sldId="1341"/>
            <ac:spMk id="17" creationId="{EFE4164B-232C-4B6F-A24D-7F47CF6A505B}"/>
          </ac:spMkLst>
        </pc:spChg>
        <pc:spChg chg="add mod">
          <ac:chgData name="Samson Zhou" userId="be955f33642ecbf5" providerId="LiveId" clId="{A4165642-E428-42E9-A9CE-C174C213FD49}" dt="2023-10-31T19:20:13.107" v="2104" actId="1076"/>
          <ac:spMkLst>
            <pc:docMk/>
            <pc:sldMk cId="3814312852" sldId="1341"/>
            <ac:spMk id="18" creationId="{5214E601-3BFB-6750-4761-601ADE2ECFB7}"/>
          </ac:spMkLst>
        </pc:spChg>
        <pc:spChg chg="add mod">
          <ac:chgData name="Samson Zhou" userId="be955f33642ecbf5" providerId="LiveId" clId="{A4165642-E428-42E9-A9CE-C174C213FD49}" dt="2023-10-31T19:21:34.052" v="2110" actId="1076"/>
          <ac:spMkLst>
            <pc:docMk/>
            <pc:sldMk cId="3814312852" sldId="1341"/>
            <ac:spMk id="19" creationId="{74D66A42-A786-5BD9-3EAC-49654E1D92A8}"/>
          </ac:spMkLst>
        </pc:spChg>
        <pc:spChg chg="del">
          <ac:chgData name="Samson Zhou" userId="be955f33642ecbf5" providerId="LiveId" clId="{A4165642-E428-42E9-A9CE-C174C213FD49}" dt="2023-10-31T19:17:19.933" v="2024" actId="478"/>
          <ac:spMkLst>
            <pc:docMk/>
            <pc:sldMk cId="3814312852" sldId="1341"/>
            <ac:spMk id="20" creationId="{21DA1A76-C9D7-4D3C-8686-2A55FD5DEB05}"/>
          </ac:spMkLst>
        </pc:spChg>
        <pc:spChg chg="del">
          <ac:chgData name="Samson Zhou" userId="be955f33642ecbf5" providerId="LiveId" clId="{A4165642-E428-42E9-A9CE-C174C213FD49}" dt="2023-10-31T19:17:19.933" v="2024" actId="478"/>
          <ac:spMkLst>
            <pc:docMk/>
            <pc:sldMk cId="3814312852" sldId="1341"/>
            <ac:spMk id="21" creationId="{96647609-DF3F-4297-B40D-B194368B791A}"/>
          </ac:spMkLst>
        </pc:spChg>
        <pc:spChg chg="add mod">
          <ac:chgData name="Samson Zhou" userId="be955f33642ecbf5" providerId="LiveId" clId="{A4165642-E428-42E9-A9CE-C174C213FD49}" dt="2023-10-31T19:21:38.981" v="2111" actId="1076"/>
          <ac:spMkLst>
            <pc:docMk/>
            <pc:sldMk cId="3814312852" sldId="1341"/>
            <ac:spMk id="22" creationId="{928BA13D-619D-8863-9E7D-222353AF19A1}"/>
          </ac:spMkLst>
        </pc:spChg>
        <pc:spChg chg="add mod">
          <ac:chgData name="Samson Zhou" userId="be955f33642ecbf5" providerId="LiveId" clId="{A4165642-E428-42E9-A9CE-C174C213FD49}" dt="2023-10-31T19:22:09.744" v="2123" actId="20577"/>
          <ac:spMkLst>
            <pc:docMk/>
            <pc:sldMk cId="3814312852" sldId="1341"/>
            <ac:spMk id="28" creationId="{DC852C7A-2A27-5A96-9306-F489D651EC4F}"/>
          </ac:spMkLst>
        </pc:spChg>
        <pc:spChg chg="add mod">
          <ac:chgData name="Samson Zhou" userId="be955f33642ecbf5" providerId="LiveId" clId="{A4165642-E428-42E9-A9CE-C174C213FD49}" dt="2023-10-31T19:23:19.943" v="2157" actId="1076"/>
          <ac:spMkLst>
            <pc:docMk/>
            <pc:sldMk cId="3814312852" sldId="1341"/>
            <ac:spMk id="29" creationId="{404BB559-E405-C961-DDFD-AD5F711AFA19}"/>
          </ac:spMkLst>
        </pc:spChg>
        <pc:cxnChg chg="add mod">
          <ac:chgData name="Samson Zhou" userId="be955f33642ecbf5" providerId="LiveId" clId="{A4165642-E428-42E9-A9CE-C174C213FD49}" dt="2023-10-31T19:20:10.487" v="2103" actId="1076"/>
          <ac:cxnSpMkLst>
            <pc:docMk/>
            <pc:sldMk cId="3814312852" sldId="1341"/>
            <ac:cxnSpMk id="9" creationId="{3D6C1948-E80D-27D5-C9BA-194BADD0BFB3}"/>
          </ac:cxnSpMkLst>
        </pc:cxnChg>
        <pc:cxnChg chg="add mod">
          <ac:chgData name="Samson Zhou" userId="be955f33642ecbf5" providerId="LiveId" clId="{A4165642-E428-42E9-A9CE-C174C213FD49}" dt="2023-10-31T19:21:55.372" v="2116" actId="14100"/>
          <ac:cxnSpMkLst>
            <pc:docMk/>
            <pc:sldMk cId="3814312852" sldId="1341"/>
            <ac:cxnSpMk id="23" creationId="{F80C76C8-6E79-A9B9-DA67-B2F98685EFAB}"/>
          </ac:cxnSpMkLst>
        </pc:cxnChg>
      </pc:sldChg>
      <pc:sldChg chg="addSp delSp modSp add mod">
        <pc:chgData name="Samson Zhou" userId="be955f33642ecbf5" providerId="LiveId" clId="{A4165642-E428-42E9-A9CE-C174C213FD49}" dt="2023-10-31T19:23:23.544" v="2159"/>
        <pc:sldMkLst>
          <pc:docMk/>
          <pc:sldMk cId="962404851" sldId="1342"/>
        </pc:sldMkLst>
        <pc:spChg chg="add del">
          <ac:chgData name="Samson Zhou" userId="be955f33642ecbf5" providerId="LiveId" clId="{A4165642-E428-42E9-A9CE-C174C213FD49}" dt="2023-10-31T19:22:29.602" v="2128" actId="22"/>
          <ac:spMkLst>
            <pc:docMk/>
            <pc:sldMk cId="962404851" sldId="1342"/>
            <ac:spMk id="4" creationId="{41711CC1-CF50-9974-4D78-F5385719E4B7}"/>
          </ac:spMkLst>
        </pc:spChg>
        <pc:spChg chg="add del mod">
          <ac:chgData name="Samson Zhou" userId="be955f33642ecbf5" providerId="LiveId" clId="{A4165642-E428-42E9-A9CE-C174C213FD49}" dt="2023-10-31T19:23:23.262" v="2158" actId="478"/>
          <ac:spMkLst>
            <pc:docMk/>
            <pc:sldMk cId="962404851" sldId="1342"/>
            <ac:spMk id="6" creationId="{AB07AABA-5453-122A-D8CC-CA33501765E2}"/>
          </ac:spMkLst>
        </pc:spChg>
        <pc:spChg chg="add mod">
          <ac:chgData name="Samson Zhou" userId="be955f33642ecbf5" providerId="LiveId" clId="{A4165642-E428-42E9-A9CE-C174C213FD49}" dt="2023-10-31T19:23:23.544" v="2159"/>
          <ac:spMkLst>
            <pc:docMk/>
            <pc:sldMk cId="962404851" sldId="1342"/>
            <ac:spMk id="7" creationId="{99A618F3-2914-4684-5BFD-84BBCF174FB2}"/>
          </ac:spMkLst>
        </pc:spChg>
        <pc:spChg chg="del">
          <ac:chgData name="Samson Zhou" userId="be955f33642ecbf5" providerId="LiveId" clId="{A4165642-E428-42E9-A9CE-C174C213FD49}" dt="2023-10-31T19:22:21.858" v="2126" actId="478"/>
          <ac:spMkLst>
            <pc:docMk/>
            <pc:sldMk cId="962404851" sldId="1342"/>
            <ac:spMk id="28" creationId="{DC852C7A-2A27-5A96-9306-F489D651EC4F}"/>
          </ac:spMkLst>
        </pc:spChg>
        <pc:cxnChg chg="del mod">
          <ac:chgData name="Samson Zhou" userId="be955f33642ecbf5" providerId="LiveId" clId="{A4165642-E428-42E9-A9CE-C174C213FD49}" dt="2023-10-31T19:22:20.091" v="2125" actId="478"/>
          <ac:cxnSpMkLst>
            <pc:docMk/>
            <pc:sldMk cId="962404851" sldId="1342"/>
            <ac:cxnSpMk id="23" creationId="{F80C76C8-6E79-A9B9-DA67-B2F98685EFAB}"/>
          </ac:cxnSpMkLst>
        </pc:cxnChg>
      </pc:sldChg>
      <pc:sldChg chg="addSp modSp add mod">
        <pc:chgData name="Samson Zhou" userId="be955f33642ecbf5" providerId="LiveId" clId="{A4165642-E428-42E9-A9CE-C174C213FD49}" dt="2023-10-31T19:33:48.311" v="2348"/>
        <pc:sldMkLst>
          <pc:docMk/>
          <pc:sldMk cId="915210143" sldId="1343"/>
        </pc:sldMkLst>
        <pc:spChg chg="mod">
          <ac:chgData name="Samson Zhou" userId="be955f33642ecbf5" providerId="LiveId" clId="{A4165642-E428-42E9-A9CE-C174C213FD49}" dt="2023-10-31T19:33:48.311" v="2348"/>
          <ac:spMkLst>
            <pc:docMk/>
            <pc:sldMk cId="915210143" sldId="1343"/>
            <ac:spMk id="2" creationId="{6D984B7A-8516-47FC-9176-8158CF0B5C45}"/>
          </ac:spMkLst>
        </pc:spChg>
        <pc:spChg chg="mod">
          <ac:chgData name="Samson Zhou" userId="be955f33642ecbf5" providerId="LiveId" clId="{A4165642-E428-42E9-A9CE-C174C213FD49}" dt="2023-10-31T19:29:17.322" v="2293" actId="21"/>
          <ac:spMkLst>
            <pc:docMk/>
            <pc:sldMk cId="915210143" sldId="1343"/>
            <ac:spMk id="3" creationId="{15255D49-9D60-44DD-910D-2EBD0529DEC9}"/>
          </ac:spMkLst>
        </pc:spChg>
        <pc:spChg chg="add mod">
          <ac:chgData name="Samson Zhou" userId="be955f33642ecbf5" providerId="LiveId" clId="{A4165642-E428-42E9-A9CE-C174C213FD49}" dt="2023-10-31T19:29:34.298" v="2304" actId="1076"/>
          <ac:spMkLst>
            <pc:docMk/>
            <pc:sldMk cId="915210143" sldId="1343"/>
            <ac:spMk id="5" creationId="{E07F2F03-76A4-957F-334A-8B7591CA5748}"/>
          </ac:spMkLst>
        </pc:spChg>
        <pc:spChg chg="add mod">
          <ac:chgData name="Samson Zhou" userId="be955f33642ecbf5" providerId="LiveId" clId="{A4165642-E428-42E9-A9CE-C174C213FD49}" dt="2023-10-31T19:30:10.631" v="2309" actId="1076"/>
          <ac:spMkLst>
            <pc:docMk/>
            <pc:sldMk cId="915210143" sldId="1343"/>
            <ac:spMk id="6" creationId="{D269F654-6BFE-D93B-93E5-C5DFC7C46F8D}"/>
          </ac:spMkLst>
        </pc:spChg>
      </pc:sldChg>
      <pc:sldChg chg="add del">
        <pc:chgData name="Samson Zhou" userId="be955f33642ecbf5" providerId="LiveId" clId="{A4165642-E428-42E9-A9CE-C174C213FD49}" dt="2023-10-31T19:23:45.140" v="2161"/>
        <pc:sldMkLst>
          <pc:docMk/>
          <pc:sldMk cId="1947412199" sldId="1343"/>
        </pc:sldMkLst>
      </pc:sldChg>
      <pc:sldChg chg="modSp add del mod">
        <pc:chgData name="Samson Zhou" userId="be955f33642ecbf5" providerId="LiveId" clId="{A4165642-E428-42E9-A9CE-C174C213FD49}" dt="2023-10-31T19:34:40.704" v="2357" actId="47"/>
        <pc:sldMkLst>
          <pc:docMk/>
          <pc:sldMk cId="1515799171" sldId="1344"/>
        </pc:sldMkLst>
        <pc:spChg chg="mod">
          <ac:chgData name="Samson Zhou" userId="be955f33642ecbf5" providerId="LiveId" clId="{A4165642-E428-42E9-A9CE-C174C213FD49}" dt="2023-10-31T19:33:49.804" v="2349"/>
          <ac:spMkLst>
            <pc:docMk/>
            <pc:sldMk cId="1515799171" sldId="1344"/>
            <ac:spMk id="2" creationId="{6D984B7A-8516-47FC-9176-8158CF0B5C45}"/>
          </ac:spMkLst>
        </pc:spChg>
        <pc:spChg chg="mod">
          <ac:chgData name="Samson Zhou" userId="be955f33642ecbf5" providerId="LiveId" clId="{A4165642-E428-42E9-A9CE-C174C213FD49}" dt="2023-10-31T19:31:46.132" v="2345"/>
          <ac:spMkLst>
            <pc:docMk/>
            <pc:sldMk cId="1515799171" sldId="1344"/>
            <ac:spMk id="3" creationId="{15255D49-9D60-44DD-910D-2EBD0529DEC9}"/>
          </ac:spMkLst>
        </pc:spChg>
      </pc:sldChg>
      <pc:sldChg chg="modSp add ord">
        <pc:chgData name="Samson Zhou" userId="be955f33642ecbf5" providerId="LiveId" clId="{A4165642-E428-42E9-A9CE-C174C213FD49}" dt="2023-10-31T19:34:19.833" v="2355"/>
        <pc:sldMkLst>
          <pc:docMk/>
          <pc:sldMk cId="651561089" sldId="1345"/>
        </pc:sldMkLst>
        <pc:spChg chg="mod">
          <ac:chgData name="Samson Zhou" userId="be955f33642ecbf5" providerId="LiveId" clId="{A4165642-E428-42E9-A9CE-C174C213FD49}" dt="2023-10-31T19:34:17.116" v="2353" actId="20577"/>
          <ac:spMkLst>
            <pc:docMk/>
            <pc:sldMk cId="651561089" sldId="1345"/>
            <ac:spMk id="3" creationId="{15255D49-9D60-44DD-910D-2EBD0529DEC9}"/>
          </ac:spMkLst>
        </pc:spChg>
      </pc:sldChg>
      <pc:sldChg chg="addSp delSp modSp add mod">
        <pc:chgData name="Samson Zhou" userId="be955f33642ecbf5" providerId="LiveId" clId="{A4165642-E428-42E9-A9CE-C174C213FD49}" dt="2023-11-01T02:48:12.697" v="2683" actId="20577"/>
        <pc:sldMkLst>
          <pc:docMk/>
          <pc:sldMk cId="419834042" sldId="1346"/>
        </pc:sldMkLst>
        <pc:spChg chg="del mod">
          <ac:chgData name="Samson Zhou" userId="be955f33642ecbf5" providerId="LiveId" clId="{A4165642-E428-42E9-A9CE-C174C213FD49}" dt="2023-10-31T19:35:30.168" v="2395"/>
          <ac:spMkLst>
            <pc:docMk/>
            <pc:sldMk cId="419834042" sldId="1346"/>
            <ac:spMk id="6" creationId="{ADE29DC0-5F55-4C0F-9250-42464CEC0C31}"/>
          </ac:spMkLst>
        </pc:spChg>
        <pc:spChg chg="add del">
          <ac:chgData name="Samson Zhou" userId="be955f33642ecbf5" providerId="LiveId" clId="{A4165642-E428-42E9-A9CE-C174C213FD49}" dt="2023-10-31T19:35:36.951" v="2397" actId="22"/>
          <ac:spMkLst>
            <pc:docMk/>
            <pc:sldMk cId="419834042" sldId="1346"/>
            <ac:spMk id="9" creationId="{16FB6D8F-E6AB-BD92-2558-AD032B6B7957}"/>
          </ac:spMkLst>
        </pc:spChg>
        <pc:spChg chg="add del mod">
          <ac:chgData name="Samson Zhou" userId="be955f33642ecbf5" providerId="LiveId" clId="{A4165642-E428-42E9-A9CE-C174C213FD49}" dt="2023-10-31T19:36:38.108" v="2429" actId="22"/>
          <ac:spMkLst>
            <pc:docMk/>
            <pc:sldMk cId="419834042" sldId="1346"/>
            <ac:spMk id="19" creationId="{0E517CE3-CB58-B05A-46D7-347ADBBB3E06}"/>
          </ac:spMkLst>
        </pc:spChg>
        <pc:spChg chg="add mod">
          <ac:chgData name="Samson Zhou" userId="be955f33642ecbf5" providerId="LiveId" clId="{A4165642-E428-42E9-A9CE-C174C213FD49}" dt="2023-11-01T02:48:12.697" v="2683" actId="20577"/>
          <ac:spMkLst>
            <pc:docMk/>
            <pc:sldMk cId="419834042" sldId="1346"/>
            <ac:spMk id="22" creationId="{4CF7A3E5-B0DB-66F5-E447-F8867AEC61B4}"/>
          </ac:spMkLst>
        </pc:spChg>
        <pc:picChg chg="mod">
          <ac:chgData name="Samson Zhou" userId="be955f33642ecbf5" providerId="LiveId" clId="{A4165642-E428-42E9-A9CE-C174C213FD49}" dt="2023-11-01T02:48:04.436" v="2647" actId="14100"/>
          <ac:picMkLst>
            <pc:docMk/>
            <pc:sldMk cId="419834042" sldId="1346"/>
            <ac:picMk id="18" creationId="{7303F1F4-2F73-4BE7-8C6B-0CE3273537E0}"/>
          </ac:picMkLst>
        </pc:picChg>
      </pc:sldChg>
      <pc:sldChg chg="delSp add mod">
        <pc:chgData name="Samson Zhou" userId="be955f33642ecbf5" providerId="LiveId" clId="{A4165642-E428-42E9-A9CE-C174C213FD49}" dt="2023-10-31T19:38:30.539" v="2455" actId="478"/>
        <pc:sldMkLst>
          <pc:docMk/>
          <pc:sldMk cId="1226459770" sldId="1347"/>
        </pc:sldMkLst>
        <pc:spChg chg="del">
          <ac:chgData name="Samson Zhou" userId="be955f33642ecbf5" providerId="LiveId" clId="{A4165642-E428-42E9-A9CE-C174C213FD49}" dt="2023-10-31T19:38:30.539" v="2455" actId="478"/>
          <ac:spMkLst>
            <pc:docMk/>
            <pc:sldMk cId="1226459770" sldId="1347"/>
            <ac:spMk id="6" creationId="{D269F654-6BFE-D93B-93E5-C5DFC7C46F8D}"/>
          </ac:spMkLst>
        </pc:spChg>
      </pc:sldChg>
      <pc:sldChg chg="addSp delSp modSp add del mod">
        <pc:chgData name="Samson Zhou" userId="be955f33642ecbf5" providerId="LiveId" clId="{A4165642-E428-42E9-A9CE-C174C213FD49}" dt="2023-10-31T19:37:04.892" v="2442" actId="47"/>
        <pc:sldMkLst>
          <pc:docMk/>
          <pc:sldMk cId="3777294364" sldId="1347"/>
        </pc:sldMkLst>
        <pc:spChg chg="mod">
          <ac:chgData name="Samson Zhou" userId="be955f33642ecbf5" providerId="LiveId" clId="{A4165642-E428-42E9-A9CE-C174C213FD49}" dt="2023-10-31T19:37:01.172" v="2441" actId="14100"/>
          <ac:spMkLst>
            <pc:docMk/>
            <pc:sldMk cId="3777294364" sldId="1347"/>
            <ac:spMk id="3" creationId="{15255D49-9D60-44DD-910D-2EBD0529DEC9}"/>
          </ac:spMkLst>
        </pc:spChg>
        <pc:spChg chg="del">
          <ac:chgData name="Samson Zhou" userId="be955f33642ecbf5" providerId="LiveId" clId="{A4165642-E428-42E9-A9CE-C174C213FD49}" dt="2023-10-31T19:36:58.089" v="2440" actId="478"/>
          <ac:spMkLst>
            <pc:docMk/>
            <pc:sldMk cId="3777294364" sldId="1347"/>
            <ac:spMk id="5" creationId="{E07F2F03-76A4-957F-334A-8B7591CA5748}"/>
          </ac:spMkLst>
        </pc:spChg>
        <pc:spChg chg="del">
          <ac:chgData name="Samson Zhou" userId="be955f33642ecbf5" providerId="LiveId" clId="{A4165642-E428-42E9-A9CE-C174C213FD49}" dt="2023-10-31T19:36:58.089" v="2440" actId="478"/>
          <ac:spMkLst>
            <pc:docMk/>
            <pc:sldMk cId="3777294364" sldId="1347"/>
            <ac:spMk id="6" creationId="{D269F654-6BFE-D93B-93E5-C5DFC7C46F8D}"/>
          </ac:spMkLst>
        </pc:spChg>
        <pc:spChg chg="add del">
          <ac:chgData name="Samson Zhou" userId="be955f33642ecbf5" providerId="LiveId" clId="{A4165642-E428-42E9-A9CE-C174C213FD49}" dt="2023-10-31T19:36:53.876" v="2438" actId="22"/>
          <ac:spMkLst>
            <pc:docMk/>
            <pc:sldMk cId="3777294364" sldId="1347"/>
            <ac:spMk id="7" creationId="{F76090A1-4A07-F625-2186-B4A6B5839C7A}"/>
          </ac:spMkLst>
        </pc:spChg>
      </pc:sldChg>
      <pc:sldChg chg="delSp add mod">
        <pc:chgData name="Samson Zhou" userId="be955f33642ecbf5" providerId="LiveId" clId="{A4165642-E428-42E9-A9CE-C174C213FD49}" dt="2023-10-31T19:38:34.925" v="2457" actId="478"/>
        <pc:sldMkLst>
          <pc:docMk/>
          <pc:sldMk cId="3399479653" sldId="1348"/>
        </pc:sldMkLst>
        <pc:spChg chg="del">
          <ac:chgData name="Samson Zhou" userId="be955f33642ecbf5" providerId="LiveId" clId="{A4165642-E428-42E9-A9CE-C174C213FD49}" dt="2023-10-31T19:38:34.925" v="2457" actId="478"/>
          <ac:spMkLst>
            <pc:docMk/>
            <pc:sldMk cId="3399479653" sldId="1348"/>
            <ac:spMk id="5" creationId="{E07F2F03-76A4-957F-334A-8B7591CA5748}"/>
          </ac:spMkLst>
        </pc:spChg>
      </pc:sldChg>
      <pc:sldChg chg="modSp add del mod">
        <pc:chgData name="Samson Zhou" userId="be955f33642ecbf5" providerId="LiveId" clId="{A4165642-E428-42E9-A9CE-C174C213FD49}" dt="2023-11-01T03:06:00.153" v="2975"/>
        <pc:sldMkLst>
          <pc:docMk/>
          <pc:sldMk cId="780813218" sldId="1349"/>
        </pc:sldMkLst>
        <pc:spChg chg="mod">
          <ac:chgData name="Samson Zhou" userId="be955f33642ecbf5" providerId="LiveId" clId="{A4165642-E428-42E9-A9CE-C174C213FD49}" dt="2023-11-01T03:06:00.153" v="2975"/>
          <ac:spMkLst>
            <pc:docMk/>
            <pc:sldMk cId="780813218" sldId="1349"/>
            <ac:spMk id="8" creationId="{7FAFF05D-9B00-4B1A-A888-E353C11CAA78}"/>
          </ac:spMkLst>
        </pc:spChg>
      </pc:sldChg>
      <pc:sldChg chg="addSp delSp modSp new mod">
        <pc:chgData name="Samson Zhou" userId="be955f33642ecbf5" providerId="LiveId" clId="{A4165642-E428-42E9-A9CE-C174C213FD49}" dt="2023-10-31T19:59:51.860" v="2570" actId="1076"/>
        <pc:sldMkLst>
          <pc:docMk/>
          <pc:sldMk cId="421221786" sldId="1350"/>
        </pc:sldMkLst>
        <pc:spChg chg="del">
          <ac:chgData name="Samson Zhou" userId="be955f33642ecbf5" providerId="LiveId" clId="{A4165642-E428-42E9-A9CE-C174C213FD49}" dt="2023-10-31T19:59:46.500" v="2565" actId="478"/>
          <ac:spMkLst>
            <pc:docMk/>
            <pc:sldMk cId="421221786" sldId="1350"/>
            <ac:spMk id="2" creationId="{81AB6522-919F-BFBD-94C3-A42E4D4A6400}"/>
          </ac:spMkLst>
        </pc:spChg>
        <pc:spChg chg="del">
          <ac:chgData name="Samson Zhou" userId="be955f33642ecbf5" providerId="LiveId" clId="{A4165642-E428-42E9-A9CE-C174C213FD49}" dt="2023-10-31T19:59:46.500" v="2565" actId="478"/>
          <ac:spMkLst>
            <pc:docMk/>
            <pc:sldMk cId="421221786" sldId="1350"/>
            <ac:spMk id="3" creationId="{844D010D-4073-F992-74DB-AD6153195DBE}"/>
          </ac:spMkLst>
        </pc:spChg>
        <pc:picChg chg="add mod">
          <ac:chgData name="Samson Zhou" userId="be955f33642ecbf5" providerId="LiveId" clId="{A4165642-E428-42E9-A9CE-C174C213FD49}" dt="2023-10-31T19:59:51.860" v="2570" actId="1076"/>
          <ac:picMkLst>
            <pc:docMk/>
            <pc:sldMk cId="421221786" sldId="1350"/>
            <ac:picMk id="5" creationId="{383C44E5-8913-2FAD-D400-9DAA928A32CF}"/>
          </ac:picMkLst>
        </pc:picChg>
      </pc:sldChg>
      <pc:sldChg chg="addSp delSp modSp add mod">
        <pc:chgData name="Samson Zhou" userId="be955f33642ecbf5" providerId="LiveId" clId="{A4165642-E428-42E9-A9CE-C174C213FD49}" dt="2023-11-01T02:53:05.120" v="2775" actId="1076"/>
        <pc:sldMkLst>
          <pc:docMk/>
          <pc:sldMk cId="264762039" sldId="1351"/>
        </pc:sldMkLst>
        <pc:spChg chg="mod">
          <ac:chgData name="Samson Zhou" userId="be955f33642ecbf5" providerId="LiveId" clId="{A4165642-E428-42E9-A9CE-C174C213FD49}" dt="2023-11-01T02:46:23.803" v="2620" actId="20577"/>
          <ac:spMkLst>
            <pc:docMk/>
            <pc:sldMk cId="264762039" sldId="1351"/>
            <ac:spMk id="2" creationId="{6D984B7A-8516-47FC-9176-8158CF0B5C45}"/>
          </ac:spMkLst>
        </pc:spChg>
        <pc:spChg chg="mod">
          <ac:chgData name="Samson Zhou" userId="be955f33642ecbf5" providerId="LiveId" clId="{A4165642-E428-42E9-A9CE-C174C213FD49}" dt="2023-11-01T02:49:27.380" v="2717" actId="20577"/>
          <ac:spMkLst>
            <pc:docMk/>
            <pc:sldMk cId="264762039" sldId="1351"/>
            <ac:spMk id="3" creationId="{15255D49-9D60-44DD-910D-2EBD0529DEC9}"/>
          </ac:spMkLst>
        </pc:spChg>
        <pc:spChg chg="add mod">
          <ac:chgData name="Samson Zhou" userId="be955f33642ecbf5" providerId="LiveId" clId="{A4165642-E428-42E9-A9CE-C174C213FD49}" dt="2023-11-01T02:49:32.567" v="2719" actId="1076"/>
          <ac:spMkLst>
            <pc:docMk/>
            <pc:sldMk cId="264762039" sldId="1351"/>
            <ac:spMk id="4" creationId="{73C31CD5-CC1A-5D72-1489-BDAF3BAD2A12}"/>
          </ac:spMkLst>
        </pc:spChg>
        <pc:spChg chg="add mod">
          <ac:chgData name="Samson Zhou" userId="be955f33642ecbf5" providerId="LiveId" clId="{A4165642-E428-42E9-A9CE-C174C213FD49}" dt="2023-11-01T02:49:32.567" v="2719" actId="1076"/>
          <ac:spMkLst>
            <pc:docMk/>
            <pc:sldMk cId="264762039" sldId="1351"/>
            <ac:spMk id="5" creationId="{FC568AA3-65BF-DA7C-BEF9-CFDBFA776CFA}"/>
          </ac:spMkLst>
        </pc:spChg>
        <pc:spChg chg="add mod">
          <ac:chgData name="Samson Zhou" userId="be955f33642ecbf5" providerId="LiveId" clId="{A4165642-E428-42E9-A9CE-C174C213FD49}" dt="2023-11-01T02:49:32.567" v="2719" actId="1076"/>
          <ac:spMkLst>
            <pc:docMk/>
            <pc:sldMk cId="264762039" sldId="1351"/>
            <ac:spMk id="6" creationId="{47B5B39F-842F-FADB-4F7E-FF9D6B9A8B6B}"/>
          </ac:spMkLst>
        </pc:spChg>
        <pc:spChg chg="add mod">
          <ac:chgData name="Samson Zhou" userId="be955f33642ecbf5" providerId="LiveId" clId="{A4165642-E428-42E9-A9CE-C174C213FD49}" dt="2023-11-01T02:49:32.567" v="2719" actId="1076"/>
          <ac:spMkLst>
            <pc:docMk/>
            <pc:sldMk cId="264762039" sldId="1351"/>
            <ac:spMk id="7" creationId="{607A8855-65F2-543D-3920-7E9DDF9AA1E5}"/>
          </ac:spMkLst>
        </pc:spChg>
        <pc:spChg chg="add mod">
          <ac:chgData name="Samson Zhou" userId="be955f33642ecbf5" providerId="LiveId" clId="{A4165642-E428-42E9-A9CE-C174C213FD49}" dt="2023-11-01T02:49:32.567" v="2719" actId="1076"/>
          <ac:spMkLst>
            <pc:docMk/>
            <pc:sldMk cId="264762039" sldId="1351"/>
            <ac:spMk id="8" creationId="{A3115268-D882-2838-ADDB-E35C162B18CA}"/>
          </ac:spMkLst>
        </pc:spChg>
        <pc:spChg chg="add mod">
          <ac:chgData name="Samson Zhou" userId="be955f33642ecbf5" providerId="LiveId" clId="{A4165642-E428-42E9-A9CE-C174C213FD49}" dt="2023-11-01T02:49:32.567" v="2719" actId="1076"/>
          <ac:spMkLst>
            <pc:docMk/>
            <pc:sldMk cId="264762039" sldId="1351"/>
            <ac:spMk id="9" creationId="{DED84A3E-6949-18D9-9CD4-6E9FCA8A412D}"/>
          </ac:spMkLst>
        </pc:spChg>
        <pc:spChg chg="add del mod">
          <ac:chgData name="Samson Zhou" userId="be955f33642ecbf5" providerId="LiveId" clId="{A4165642-E428-42E9-A9CE-C174C213FD49}" dt="2023-11-01T02:49:41.709" v="2721"/>
          <ac:spMkLst>
            <pc:docMk/>
            <pc:sldMk cId="264762039" sldId="1351"/>
            <ac:spMk id="10" creationId="{C67F8497-3C0F-D5B9-FEF4-3D294FED5FF5}"/>
          </ac:spMkLst>
        </pc:spChg>
        <pc:spChg chg="add mod">
          <ac:chgData name="Samson Zhou" userId="be955f33642ecbf5" providerId="LiveId" clId="{A4165642-E428-42E9-A9CE-C174C213FD49}" dt="2023-11-01T02:49:56.086" v="2724" actId="14100"/>
          <ac:spMkLst>
            <pc:docMk/>
            <pc:sldMk cId="264762039" sldId="1351"/>
            <ac:spMk id="11" creationId="{839F85C4-4199-31CB-8AC3-F866F23CEFEA}"/>
          </ac:spMkLst>
        </pc:spChg>
        <pc:spChg chg="add mod">
          <ac:chgData name="Samson Zhou" userId="be955f33642ecbf5" providerId="LiveId" clId="{A4165642-E428-42E9-A9CE-C174C213FD49}" dt="2023-11-01T02:50:58.792" v="2737" actId="1076"/>
          <ac:spMkLst>
            <pc:docMk/>
            <pc:sldMk cId="264762039" sldId="1351"/>
            <ac:spMk id="12" creationId="{2F0A2F66-2728-27D0-B826-BEC84DC96A33}"/>
          </ac:spMkLst>
        </pc:spChg>
        <pc:spChg chg="add mod">
          <ac:chgData name="Samson Zhou" userId="be955f33642ecbf5" providerId="LiveId" clId="{A4165642-E428-42E9-A9CE-C174C213FD49}" dt="2023-11-01T02:50:01.250" v="2725" actId="1076"/>
          <ac:spMkLst>
            <pc:docMk/>
            <pc:sldMk cId="264762039" sldId="1351"/>
            <ac:spMk id="13" creationId="{ABD4C55D-A9E4-955B-CC2E-73D509E5718C}"/>
          </ac:spMkLst>
        </pc:spChg>
        <pc:spChg chg="add mod">
          <ac:chgData name="Samson Zhou" userId="be955f33642ecbf5" providerId="LiveId" clId="{A4165642-E428-42E9-A9CE-C174C213FD49}" dt="2023-11-01T02:51:03.380" v="2738" actId="1076"/>
          <ac:spMkLst>
            <pc:docMk/>
            <pc:sldMk cId="264762039" sldId="1351"/>
            <ac:spMk id="14" creationId="{DB04C6CA-5E78-E552-3154-D5EFE368BCEE}"/>
          </ac:spMkLst>
        </pc:spChg>
        <pc:spChg chg="add mod">
          <ac:chgData name="Samson Zhou" userId="be955f33642ecbf5" providerId="LiveId" clId="{A4165642-E428-42E9-A9CE-C174C213FD49}" dt="2023-11-01T02:50:06.781" v="2726" actId="1076"/>
          <ac:spMkLst>
            <pc:docMk/>
            <pc:sldMk cId="264762039" sldId="1351"/>
            <ac:spMk id="15" creationId="{6DF4078D-BC30-B0E0-1AAE-BB5FD6FCABC1}"/>
          </ac:spMkLst>
        </pc:spChg>
        <pc:spChg chg="add mod">
          <ac:chgData name="Samson Zhou" userId="be955f33642ecbf5" providerId="LiveId" clId="{A4165642-E428-42E9-A9CE-C174C213FD49}" dt="2023-11-01T02:53:05.120" v="2775" actId="1076"/>
          <ac:spMkLst>
            <pc:docMk/>
            <pc:sldMk cId="264762039" sldId="1351"/>
            <ac:spMk id="16" creationId="{E621B991-A913-1CC5-DBAE-CE6ECBD6521D}"/>
          </ac:spMkLst>
        </pc:spChg>
        <pc:spChg chg="add mod">
          <ac:chgData name="Samson Zhou" userId="be955f33642ecbf5" providerId="LiveId" clId="{A4165642-E428-42E9-A9CE-C174C213FD49}" dt="2023-11-01T02:53:05.120" v="2775" actId="1076"/>
          <ac:spMkLst>
            <pc:docMk/>
            <pc:sldMk cId="264762039" sldId="1351"/>
            <ac:spMk id="17" creationId="{62B56464-CCFC-D472-2E24-A389AB6B0400}"/>
          </ac:spMkLst>
        </pc:spChg>
        <pc:spChg chg="add mod">
          <ac:chgData name="Samson Zhou" userId="be955f33642ecbf5" providerId="LiveId" clId="{A4165642-E428-42E9-A9CE-C174C213FD49}" dt="2023-11-01T02:53:05.120" v="2775" actId="1076"/>
          <ac:spMkLst>
            <pc:docMk/>
            <pc:sldMk cId="264762039" sldId="1351"/>
            <ac:spMk id="18" creationId="{61F83620-BCD0-4214-AADE-F9311821D6F6}"/>
          </ac:spMkLst>
        </pc:spChg>
        <pc:spChg chg="add mod">
          <ac:chgData name="Samson Zhou" userId="be955f33642ecbf5" providerId="LiveId" clId="{A4165642-E428-42E9-A9CE-C174C213FD49}" dt="2023-11-01T02:53:05.120" v="2775" actId="1076"/>
          <ac:spMkLst>
            <pc:docMk/>
            <pc:sldMk cId="264762039" sldId="1351"/>
            <ac:spMk id="19" creationId="{F8A3BD6B-02EE-E9F2-F13A-F7266EB6658A}"/>
          </ac:spMkLst>
        </pc:spChg>
        <pc:spChg chg="add mod">
          <ac:chgData name="Samson Zhou" userId="be955f33642ecbf5" providerId="LiveId" clId="{A4165642-E428-42E9-A9CE-C174C213FD49}" dt="2023-11-01T02:53:05.120" v="2775" actId="1076"/>
          <ac:spMkLst>
            <pc:docMk/>
            <pc:sldMk cId="264762039" sldId="1351"/>
            <ac:spMk id="20" creationId="{A1C4F0E7-56F6-C777-78CD-0EF6C48CC9AB}"/>
          </ac:spMkLst>
        </pc:spChg>
        <pc:spChg chg="add mod">
          <ac:chgData name="Samson Zhou" userId="be955f33642ecbf5" providerId="LiveId" clId="{A4165642-E428-42E9-A9CE-C174C213FD49}" dt="2023-11-01T02:53:05.120" v="2775" actId="1076"/>
          <ac:spMkLst>
            <pc:docMk/>
            <pc:sldMk cId="264762039" sldId="1351"/>
            <ac:spMk id="21" creationId="{A20E76EB-EA56-CFB7-08B7-62F1D0482563}"/>
          </ac:spMkLst>
        </pc:spChg>
        <pc:spChg chg="add mod">
          <ac:chgData name="Samson Zhou" userId="be955f33642ecbf5" providerId="LiveId" clId="{A4165642-E428-42E9-A9CE-C174C213FD49}" dt="2023-11-01T02:53:05.120" v="2775" actId="1076"/>
          <ac:spMkLst>
            <pc:docMk/>
            <pc:sldMk cId="264762039" sldId="1351"/>
            <ac:spMk id="22" creationId="{049AAE01-079A-D530-AE3B-33886A1813EE}"/>
          </ac:spMkLst>
        </pc:spChg>
        <pc:spChg chg="add del mod">
          <ac:chgData name="Samson Zhou" userId="be955f33642ecbf5" providerId="LiveId" clId="{A4165642-E428-42E9-A9CE-C174C213FD49}" dt="2023-11-01T02:51:11.021" v="2740" actId="478"/>
          <ac:spMkLst>
            <pc:docMk/>
            <pc:sldMk cId="264762039" sldId="1351"/>
            <ac:spMk id="23" creationId="{4985AF63-350C-47EF-E2B2-6580D4B788F7}"/>
          </ac:spMkLst>
        </pc:spChg>
        <pc:spChg chg="add mod">
          <ac:chgData name="Samson Zhou" userId="be955f33642ecbf5" providerId="LiveId" clId="{A4165642-E428-42E9-A9CE-C174C213FD49}" dt="2023-11-01T02:53:05.120" v="2775" actId="1076"/>
          <ac:spMkLst>
            <pc:docMk/>
            <pc:sldMk cId="264762039" sldId="1351"/>
            <ac:spMk id="24" creationId="{137D4458-3DA7-B80A-6532-C0601C2FBBD8}"/>
          </ac:spMkLst>
        </pc:spChg>
        <pc:spChg chg="add del mod">
          <ac:chgData name="Samson Zhou" userId="be955f33642ecbf5" providerId="LiveId" clId="{A4165642-E428-42E9-A9CE-C174C213FD49}" dt="2023-11-01T02:51:06.926" v="2739" actId="478"/>
          <ac:spMkLst>
            <pc:docMk/>
            <pc:sldMk cId="264762039" sldId="1351"/>
            <ac:spMk id="25" creationId="{C8D1AE41-E2A0-2133-D522-F9E1C85748B9}"/>
          </ac:spMkLst>
        </pc:spChg>
        <pc:spChg chg="add del mod">
          <ac:chgData name="Samson Zhou" userId="be955f33642ecbf5" providerId="LiveId" clId="{A4165642-E428-42E9-A9CE-C174C213FD49}" dt="2023-11-01T02:52:13.047" v="2757"/>
          <ac:spMkLst>
            <pc:docMk/>
            <pc:sldMk cId="264762039" sldId="1351"/>
            <ac:spMk id="26" creationId="{EEC66B3C-3EB9-87B2-4877-E97AC264EC3A}"/>
          </ac:spMkLst>
        </pc:spChg>
        <pc:spChg chg="add mod">
          <ac:chgData name="Samson Zhou" userId="be955f33642ecbf5" providerId="LiveId" clId="{A4165642-E428-42E9-A9CE-C174C213FD49}" dt="2023-11-01T02:53:05.120" v="2775" actId="1076"/>
          <ac:spMkLst>
            <pc:docMk/>
            <pc:sldMk cId="264762039" sldId="1351"/>
            <ac:spMk id="27" creationId="{026D736A-C535-47A6-BBDE-C224F8C7B75D}"/>
          </ac:spMkLst>
        </pc:spChg>
        <pc:spChg chg="add mod">
          <ac:chgData name="Samson Zhou" userId="be955f33642ecbf5" providerId="LiveId" clId="{A4165642-E428-42E9-A9CE-C174C213FD49}" dt="2023-11-01T02:53:05.120" v="2775" actId="1076"/>
          <ac:spMkLst>
            <pc:docMk/>
            <pc:sldMk cId="264762039" sldId="1351"/>
            <ac:spMk id="28" creationId="{0615BE8A-DD1E-7851-A8BC-10DA9565257E}"/>
          </ac:spMkLst>
        </pc:spChg>
        <pc:spChg chg="add mod">
          <ac:chgData name="Samson Zhou" userId="be955f33642ecbf5" providerId="LiveId" clId="{A4165642-E428-42E9-A9CE-C174C213FD49}" dt="2023-11-01T02:53:05.120" v="2775" actId="1076"/>
          <ac:spMkLst>
            <pc:docMk/>
            <pc:sldMk cId="264762039" sldId="1351"/>
            <ac:spMk id="29" creationId="{9741D705-3CBD-69E9-7E72-2B9E13EBFFE4}"/>
          </ac:spMkLst>
        </pc:spChg>
      </pc:sldChg>
      <pc:sldChg chg="add del">
        <pc:chgData name="Samson Zhou" userId="be955f33642ecbf5" providerId="LiveId" clId="{A4165642-E428-42E9-A9CE-C174C213FD49}" dt="2023-11-01T02:45:56.571" v="2572"/>
        <pc:sldMkLst>
          <pc:docMk/>
          <pc:sldMk cId="1307002020" sldId="1351"/>
        </pc:sldMkLst>
      </pc:sldChg>
      <pc:sldChg chg="addSp delSp modSp add mod">
        <pc:chgData name="Samson Zhou" userId="be955f33642ecbf5" providerId="LiveId" clId="{A4165642-E428-42E9-A9CE-C174C213FD49}" dt="2023-11-01T02:53:57.706" v="2792" actId="14100"/>
        <pc:sldMkLst>
          <pc:docMk/>
          <pc:sldMk cId="2272106497" sldId="1352"/>
        </pc:sldMkLst>
        <pc:spChg chg="del">
          <ac:chgData name="Samson Zhou" userId="be955f33642ecbf5" providerId="LiveId" clId="{A4165642-E428-42E9-A9CE-C174C213FD49}" dt="2023-11-01T02:53:18.436" v="2779" actId="478"/>
          <ac:spMkLst>
            <pc:docMk/>
            <pc:sldMk cId="2272106497" sldId="1352"/>
            <ac:spMk id="4" creationId="{73C31CD5-CC1A-5D72-1489-BDAF3BAD2A12}"/>
          </ac:spMkLst>
        </pc:spChg>
        <pc:spChg chg="del">
          <ac:chgData name="Samson Zhou" userId="be955f33642ecbf5" providerId="LiveId" clId="{A4165642-E428-42E9-A9CE-C174C213FD49}" dt="2023-11-01T02:53:18.436" v="2779" actId="478"/>
          <ac:spMkLst>
            <pc:docMk/>
            <pc:sldMk cId="2272106497" sldId="1352"/>
            <ac:spMk id="5" creationId="{FC568AA3-65BF-DA7C-BEF9-CFDBFA776CFA}"/>
          </ac:spMkLst>
        </pc:spChg>
        <pc:spChg chg="del">
          <ac:chgData name="Samson Zhou" userId="be955f33642ecbf5" providerId="LiveId" clId="{A4165642-E428-42E9-A9CE-C174C213FD49}" dt="2023-11-01T02:53:18.436" v="2779" actId="478"/>
          <ac:spMkLst>
            <pc:docMk/>
            <pc:sldMk cId="2272106497" sldId="1352"/>
            <ac:spMk id="6" creationId="{47B5B39F-842F-FADB-4F7E-FF9D6B9A8B6B}"/>
          </ac:spMkLst>
        </pc:spChg>
        <pc:spChg chg="del">
          <ac:chgData name="Samson Zhou" userId="be955f33642ecbf5" providerId="LiveId" clId="{A4165642-E428-42E9-A9CE-C174C213FD49}" dt="2023-11-01T02:53:18.436" v="2779" actId="478"/>
          <ac:spMkLst>
            <pc:docMk/>
            <pc:sldMk cId="2272106497" sldId="1352"/>
            <ac:spMk id="7" creationId="{607A8855-65F2-543D-3920-7E9DDF9AA1E5}"/>
          </ac:spMkLst>
        </pc:spChg>
        <pc:spChg chg="del">
          <ac:chgData name="Samson Zhou" userId="be955f33642ecbf5" providerId="LiveId" clId="{A4165642-E428-42E9-A9CE-C174C213FD49}" dt="2023-11-01T02:53:18.436" v="2779" actId="478"/>
          <ac:spMkLst>
            <pc:docMk/>
            <pc:sldMk cId="2272106497" sldId="1352"/>
            <ac:spMk id="8" creationId="{A3115268-D882-2838-ADDB-E35C162B18CA}"/>
          </ac:spMkLst>
        </pc:spChg>
        <pc:spChg chg="del">
          <ac:chgData name="Samson Zhou" userId="be955f33642ecbf5" providerId="LiveId" clId="{A4165642-E428-42E9-A9CE-C174C213FD49}" dt="2023-11-01T02:53:18.436" v="2779" actId="478"/>
          <ac:spMkLst>
            <pc:docMk/>
            <pc:sldMk cId="2272106497" sldId="1352"/>
            <ac:spMk id="9" creationId="{DED84A3E-6949-18D9-9CD4-6E9FCA8A412D}"/>
          </ac:spMkLst>
        </pc:spChg>
        <pc:spChg chg="add del mod">
          <ac:chgData name="Samson Zhou" userId="be955f33642ecbf5" providerId="LiveId" clId="{A4165642-E428-42E9-A9CE-C174C213FD49}" dt="2023-11-01T02:53:16.841" v="2778"/>
          <ac:spMkLst>
            <pc:docMk/>
            <pc:sldMk cId="2272106497" sldId="1352"/>
            <ac:spMk id="10" creationId="{AB8C3953-0DA6-8C8E-CAE2-99715837A6ED}"/>
          </ac:spMkLst>
        </pc:spChg>
        <pc:spChg chg="del">
          <ac:chgData name="Samson Zhou" userId="be955f33642ecbf5" providerId="LiveId" clId="{A4165642-E428-42E9-A9CE-C174C213FD49}" dt="2023-11-01T02:53:18.436" v="2779" actId="478"/>
          <ac:spMkLst>
            <pc:docMk/>
            <pc:sldMk cId="2272106497" sldId="1352"/>
            <ac:spMk id="11" creationId="{839F85C4-4199-31CB-8AC3-F866F23CEFEA}"/>
          </ac:spMkLst>
        </pc:spChg>
        <pc:spChg chg="del">
          <ac:chgData name="Samson Zhou" userId="be955f33642ecbf5" providerId="LiveId" clId="{A4165642-E428-42E9-A9CE-C174C213FD49}" dt="2023-11-01T02:53:18.436" v="2779" actId="478"/>
          <ac:spMkLst>
            <pc:docMk/>
            <pc:sldMk cId="2272106497" sldId="1352"/>
            <ac:spMk id="12" creationId="{2F0A2F66-2728-27D0-B826-BEC84DC96A33}"/>
          </ac:spMkLst>
        </pc:spChg>
        <pc:spChg chg="del">
          <ac:chgData name="Samson Zhou" userId="be955f33642ecbf5" providerId="LiveId" clId="{A4165642-E428-42E9-A9CE-C174C213FD49}" dt="2023-11-01T02:53:18.436" v="2779" actId="478"/>
          <ac:spMkLst>
            <pc:docMk/>
            <pc:sldMk cId="2272106497" sldId="1352"/>
            <ac:spMk id="13" creationId="{ABD4C55D-A9E4-955B-CC2E-73D509E5718C}"/>
          </ac:spMkLst>
        </pc:spChg>
        <pc:spChg chg="del">
          <ac:chgData name="Samson Zhou" userId="be955f33642ecbf5" providerId="LiveId" clId="{A4165642-E428-42E9-A9CE-C174C213FD49}" dt="2023-11-01T02:53:18.436" v="2779" actId="478"/>
          <ac:spMkLst>
            <pc:docMk/>
            <pc:sldMk cId="2272106497" sldId="1352"/>
            <ac:spMk id="14" creationId="{DB04C6CA-5E78-E552-3154-D5EFE368BCEE}"/>
          </ac:spMkLst>
        </pc:spChg>
        <pc:spChg chg="del">
          <ac:chgData name="Samson Zhou" userId="be955f33642ecbf5" providerId="LiveId" clId="{A4165642-E428-42E9-A9CE-C174C213FD49}" dt="2023-11-01T02:53:18.436" v="2779" actId="478"/>
          <ac:spMkLst>
            <pc:docMk/>
            <pc:sldMk cId="2272106497" sldId="1352"/>
            <ac:spMk id="15" creationId="{6DF4078D-BC30-B0E0-1AAE-BB5FD6FCABC1}"/>
          </ac:spMkLst>
        </pc:spChg>
        <pc:spChg chg="add del mod">
          <ac:chgData name="Samson Zhou" userId="be955f33642ecbf5" providerId="LiveId" clId="{A4165642-E428-42E9-A9CE-C174C213FD49}" dt="2023-11-01T02:53:16.841" v="2778"/>
          <ac:spMkLst>
            <pc:docMk/>
            <pc:sldMk cId="2272106497" sldId="1352"/>
            <ac:spMk id="23" creationId="{931B1417-0AE4-E5B7-3FDD-733D757DE269}"/>
          </ac:spMkLst>
        </pc:spChg>
        <pc:spChg chg="add del mod">
          <ac:chgData name="Samson Zhou" userId="be955f33642ecbf5" providerId="LiveId" clId="{A4165642-E428-42E9-A9CE-C174C213FD49}" dt="2023-11-01T02:53:16.841" v="2778"/>
          <ac:spMkLst>
            <pc:docMk/>
            <pc:sldMk cId="2272106497" sldId="1352"/>
            <ac:spMk id="25" creationId="{F138836C-7A21-9C90-0754-210798BBA2DD}"/>
          </ac:spMkLst>
        </pc:spChg>
        <pc:spChg chg="add del mod">
          <ac:chgData name="Samson Zhou" userId="be955f33642ecbf5" providerId="LiveId" clId="{A4165642-E428-42E9-A9CE-C174C213FD49}" dt="2023-11-01T02:53:16.841" v="2778"/>
          <ac:spMkLst>
            <pc:docMk/>
            <pc:sldMk cId="2272106497" sldId="1352"/>
            <ac:spMk id="26" creationId="{6195D227-BAEF-AC69-6243-B42BD66CB937}"/>
          </ac:spMkLst>
        </pc:spChg>
        <pc:spChg chg="add del mod">
          <ac:chgData name="Samson Zhou" userId="be955f33642ecbf5" providerId="LiveId" clId="{A4165642-E428-42E9-A9CE-C174C213FD49}" dt="2023-11-01T02:53:16.841" v="2778"/>
          <ac:spMkLst>
            <pc:docMk/>
            <pc:sldMk cId="2272106497" sldId="1352"/>
            <ac:spMk id="30" creationId="{8494C8E0-C5A2-C5FB-BF60-4EBB16F5A2D3}"/>
          </ac:spMkLst>
        </pc:spChg>
        <pc:spChg chg="add del mod">
          <ac:chgData name="Samson Zhou" userId="be955f33642ecbf5" providerId="LiveId" clId="{A4165642-E428-42E9-A9CE-C174C213FD49}" dt="2023-11-01T02:53:16.841" v="2778"/>
          <ac:spMkLst>
            <pc:docMk/>
            <pc:sldMk cId="2272106497" sldId="1352"/>
            <ac:spMk id="31" creationId="{E7838E04-6A83-CA56-6561-06F9B58723A3}"/>
          </ac:spMkLst>
        </pc:spChg>
        <pc:spChg chg="add del mod">
          <ac:chgData name="Samson Zhou" userId="be955f33642ecbf5" providerId="LiveId" clId="{A4165642-E428-42E9-A9CE-C174C213FD49}" dt="2023-11-01T02:53:16.841" v="2778"/>
          <ac:spMkLst>
            <pc:docMk/>
            <pc:sldMk cId="2272106497" sldId="1352"/>
            <ac:spMk id="32" creationId="{B3432851-6A79-A7AC-66A5-7A2D1825EDE7}"/>
          </ac:spMkLst>
        </pc:spChg>
        <pc:spChg chg="add del mod">
          <ac:chgData name="Samson Zhou" userId="be955f33642ecbf5" providerId="LiveId" clId="{A4165642-E428-42E9-A9CE-C174C213FD49}" dt="2023-11-01T02:53:16.841" v="2778"/>
          <ac:spMkLst>
            <pc:docMk/>
            <pc:sldMk cId="2272106497" sldId="1352"/>
            <ac:spMk id="33" creationId="{66499414-31F5-3973-ED23-372DB5569CBB}"/>
          </ac:spMkLst>
        </pc:spChg>
        <pc:spChg chg="add del mod">
          <ac:chgData name="Samson Zhou" userId="be955f33642ecbf5" providerId="LiveId" clId="{A4165642-E428-42E9-A9CE-C174C213FD49}" dt="2023-11-01T02:53:16.841" v="2778"/>
          <ac:spMkLst>
            <pc:docMk/>
            <pc:sldMk cId="2272106497" sldId="1352"/>
            <ac:spMk id="34" creationId="{58562D92-AF79-B8C7-504C-73916A76A3C8}"/>
          </ac:spMkLst>
        </pc:spChg>
        <pc:spChg chg="add del mod">
          <ac:chgData name="Samson Zhou" userId="be955f33642ecbf5" providerId="LiveId" clId="{A4165642-E428-42E9-A9CE-C174C213FD49}" dt="2023-11-01T02:53:16.841" v="2778"/>
          <ac:spMkLst>
            <pc:docMk/>
            <pc:sldMk cId="2272106497" sldId="1352"/>
            <ac:spMk id="35" creationId="{4438CE31-1DEE-2493-00DD-32D6B7B7007B}"/>
          </ac:spMkLst>
        </pc:spChg>
        <pc:spChg chg="add del mod">
          <ac:chgData name="Samson Zhou" userId="be955f33642ecbf5" providerId="LiveId" clId="{A4165642-E428-42E9-A9CE-C174C213FD49}" dt="2023-11-01T02:53:16.841" v="2778"/>
          <ac:spMkLst>
            <pc:docMk/>
            <pc:sldMk cId="2272106497" sldId="1352"/>
            <ac:spMk id="36" creationId="{0AF15445-52A2-8184-E1F1-E4DCEA946D06}"/>
          </ac:spMkLst>
        </pc:spChg>
        <pc:spChg chg="add mod">
          <ac:chgData name="Samson Zhou" userId="be955f33642ecbf5" providerId="LiveId" clId="{A4165642-E428-42E9-A9CE-C174C213FD49}" dt="2023-11-01T02:53:49.416" v="2787" actId="14100"/>
          <ac:spMkLst>
            <pc:docMk/>
            <pc:sldMk cId="2272106497" sldId="1352"/>
            <ac:spMk id="37" creationId="{61867D72-3865-E884-043F-9C40CF51876E}"/>
          </ac:spMkLst>
        </pc:spChg>
        <pc:spChg chg="add mod">
          <ac:chgData name="Samson Zhou" userId="be955f33642ecbf5" providerId="LiveId" clId="{A4165642-E428-42E9-A9CE-C174C213FD49}" dt="2023-11-01T02:53:57.706" v="2792" actId="14100"/>
          <ac:spMkLst>
            <pc:docMk/>
            <pc:sldMk cId="2272106497" sldId="1352"/>
            <ac:spMk id="38" creationId="{120D1F8E-30DF-A3CF-0B47-FD8E5435A77A}"/>
          </ac:spMkLst>
        </pc:spChg>
        <pc:spChg chg="add mod">
          <ac:chgData name="Samson Zhou" userId="be955f33642ecbf5" providerId="LiveId" clId="{A4165642-E428-42E9-A9CE-C174C213FD49}" dt="2023-11-01T02:53:41.468" v="2785" actId="14100"/>
          <ac:spMkLst>
            <pc:docMk/>
            <pc:sldMk cId="2272106497" sldId="1352"/>
            <ac:spMk id="39" creationId="{E3F7FF07-6AD8-5E3E-C46E-0DFF9CB6C58E}"/>
          </ac:spMkLst>
        </pc:spChg>
        <pc:spChg chg="add mod">
          <ac:chgData name="Samson Zhou" userId="be955f33642ecbf5" providerId="LiveId" clId="{A4165642-E428-42E9-A9CE-C174C213FD49}" dt="2023-11-01T02:53:27.538" v="2782" actId="20577"/>
          <ac:spMkLst>
            <pc:docMk/>
            <pc:sldMk cId="2272106497" sldId="1352"/>
            <ac:spMk id="40" creationId="{6C0CF78C-4F44-0210-86EF-F67508834C6C}"/>
          </ac:spMkLst>
        </pc:spChg>
        <pc:spChg chg="add mod">
          <ac:chgData name="Samson Zhou" userId="be955f33642ecbf5" providerId="LiveId" clId="{A4165642-E428-42E9-A9CE-C174C213FD49}" dt="2023-11-01T02:53:32.911" v="2783" actId="20577"/>
          <ac:spMkLst>
            <pc:docMk/>
            <pc:sldMk cId="2272106497" sldId="1352"/>
            <ac:spMk id="41" creationId="{1BBDFDEA-CB9E-656E-5C31-D87C8521B52D}"/>
          </ac:spMkLst>
        </pc:spChg>
        <pc:spChg chg="add mod">
          <ac:chgData name="Samson Zhou" userId="be955f33642ecbf5" providerId="LiveId" clId="{A4165642-E428-42E9-A9CE-C174C213FD49}" dt="2023-11-01T02:53:23.935" v="2781" actId="1076"/>
          <ac:spMkLst>
            <pc:docMk/>
            <pc:sldMk cId="2272106497" sldId="1352"/>
            <ac:spMk id="42" creationId="{B70C0DAE-21E4-F77A-8D81-CB6DDB7894FF}"/>
          </ac:spMkLst>
        </pc:spChg>
        <pc:spChg chg="add del mod">
          <ac:chgData name="Samson Zhou" userId="be955f33642ecbf5" providerId="LiveId" clId="{A4165642-E428-42E9-A9CE-C174C213FD49}" dt="2023-11-01T02:53:51.488" v="2788" actId="478"/>
          <ac:spMkLst>
            <pc:docMk/>
            <pc:sldMk cId="2272106497" sldId="1352"/>
            <ac:spMk id="43" creationId="{045F67B8-CE30-DE38-BC71-E0EDDFAB4297}"/>
          </ac:spMkLst>
        </pc:spChg>
        <pc:spChg chg="add del mod">
          <ac:chgData name="Samson Zhou" userId="be955f33642ecbf5" providerId="LiveId" clId="{A4165642-E428-42E9-A9CE-C174C213FD49}" dt="2023-11-01T02:53:53.075" v="2789" actId="478"/>
          <ac:spMkLst>
            <pc:docMk/>
            <pc:sldMk cId="2272106497" sldId="1352"/>
            <ac:spMk id="44" creationId="{D38BC2DD-53F0-229F-CCB1-5390C070B96C}"/>
          </ac:spMkLst>
        </pc:spChg>
        <pc:spChg chg="add del mod">
          <ac:chgData name="Samson Zhou" userId="be955f33642ecbf5" providerId="LiveId" clId="{A4165642-E428-42E9-A9CE-C174C213FD49}" dt="2023-11-01T02:53:51.488" v="2788" actId="478"/>
          <ac:spMkLst>
            <pc:docMk/>
            <pc:sldMk cId="2272106497" sldId="1352"/>
            <ac:spMk id="45" creationId="{B8F2610D-3C40-BF04-6680-24161E879F5D}"/>
          </ac:spMkLst>
        </pc:spChg>
        <pc:spChg chg="add del mod">
          <ac:chgData name="Samson Zhou" userId="be955f33642ecbf5" providerId="LiveId" clId="{A4165642-E428-42E9-A9CE-C174C213FD49}" dt="2023-11-01T02:53:44.017" v="2786" actId="478"/>
          <ac:spMkLst>
            <pc:docMk/>
            <pc:sldMk cId="2272106497" sldId="1352"/>
            <ac:spMk id="46" creationId="{B43F4C63-7DCB-1CF8-9375-7233E2839639}"/>
          </ac:spMkLst>
        </pc:spChg>
        <pc:spChg chg="add del mod">
          <ac:chgData name="Samson Zhou" userId="be955f33642ecbf5" providerId="LiveId" clId="{A4165642-E428-42E9-A9CE-C174C213FD49}" dt="2023-11-01T02:53:44.017" v="2786" actId="478"/>
          <ac:spMkLst>
            <pc:docMk/>
            <pc:sldMk cId="2272106497" sldId="1352"/>
            <ac:spMk id="47" creationId="{9AF283BB-EDCF-3898-30CC-BAF31BE13A5C}"/>
          </ac:spMkLst>
        </pc:spChg>
      </pc:sldChg>
      <pc:sldChg chg="addSp modSp add mod">
        <pc:chgData name="Samson Zhou" userId="be955f33642ecbf5" providerId="LiveId" clId="{A4165642-E428-42E9-A9CE-C174C213FD49}" dt="2023-11-01T02:54:35.268" v="2811" actId="1076"/>
        <pc:sldMkLst>
          <pc:docMk/>
          <pc:sldMk cId="1382815082" sldId="1353"/>
        </pc:sldMkLst>
        <pc:spChg chg="add mod">
          <ac:chgData name="Samson Zhou" userId="be955f33642ecbf5" providerId="LiveId" clId="{A4165642-E428-42E9-A9CE-C174C213FD49}" dt="2023-11-01T02:54:35.268" v="2811" actId="1076"/>
          <ac:spMkLst>
            <pc:docMk/>
            <pc:sldMk cId="1382815082" sldId="1353"/>
            <ac:spMk id="5" creationId="{C43D5800-1E66-E648-2ECD-309C5D2C8DE6}"/>
          </ac:spMkLst>
        </pc:spChg>
      </pc:sldChg>
      <pc:sldChg chg="modSp add mod">
        <pc:chgData name="Samson Zhou" userId="be955f33642ecbf5" providerId="LiveId" clId="{A4165642-E428-42E9-A9CE-C174C213FD49}" dt="2023-11-01T03:05:53.193" v="2974"/>
        <pc:sldMkLst>
          <pc:docMk/>
          <pc:sldMk cId="4194285902" sldId="1354"/>
        </pc:sldMkLst>
        <pc:spChg chg="mod">
          <ac:chgData name="Samson Zhou" userId="be955f33642ecbf5" providerId="LiveId" clId="{A4165642-E428-42E9-A9CE-C174C213FD49}" dt="2023-11-01T03:05:53.193" v="2974"/>
          <ac:spMkLst>
            <pc:docMk/>
            <pc:sldMk cId="4194285902" sldId="1354"/>
            <ac:spMk id="8" creationId="{7FAFF05D-9B00-4B1A-A888-E353C11CAA78}"/>
          </ac:spMkLst>
        </pc:spChg>
      </pc:sldChg>
      <pc:sldChg chg="modSp add mod">
        <pc:chgData name="Samson Zhou" userId="be955f33642ecbf5" providerId="LiveId" clId="{A4165642-E428-42E9-A9CE-C174C213FD49}" dt="2023-11-01T03:05:50.573" v="2973"/>
        <pc:sldMkLst>
          <pc:docMk/>
          <pc:sldMk cId="2488178047" sldId="1355"/>
        </pc:sldMkLst>
        <pc:spChg chg="mod">
          <ac:chgData name="Samson Zhou" userId="be955f33642ecbf5" providerId="LiveId" clId="{A4165642-E428-42E9-A9CE-C174C213FD49}" dt="2023-11-01T03:01:50.171" v="2860" actId="20577"/>
          <ac:spMkLst>
            <pc:docMk/>
            <pc:sldMk cId="2488178047" sldId="1355"/>
            <ac:spMk id="6" creationId="{97251281-E2E9-410D-9DDA-112FC4F2414F}"/>
          </ac:spMkLst>
        </pc:spChg>
        <pc:spChg chg="mod">
          <ac:chgData name="Samson Zhou" userId="be955f33642ecbf5" providerId="LiveId" clId="{A4165642-E428-42E9-A9CE-C174C213FD49}" dt="2023-11-01T03:05:50.573" v="2973"/>
          <ac:spMkLst>
            <pc:docMk/>
            <pc:sldMk cId="2488178047" sldId="1355"/>
            <ac:spMk id="8" creationId="{7FAFF05D-9B00-4B1A-A888-E353C11CAA78}"/>
          </ac:spMkLst>
        </pc:spChg>
      </pc:sldChg>
      <pc:sldChg chg="delSp add del mod">
        <pc:chgData name="Samson Zhou" userId="be955f33642ecbf5" providerId="LiveId" clId="{A4165642-E428-42E9-A9CE-C174C213FD49}" dt="2023-11-01T03:02:37.598" v="2878" actId="47"/>
        <pc:sldMkLst>
          <pc:docMk/>
          <pc:sldMk cId="1040527480" sldId="1356"/>
        </pc:sldMkLst>
        <pc:spChg chg="del">
          <ac:chgData name="Samson Zhou" userId="be955f33642ecbf5" providerId="LiveId" clId="{A4165642-E428-42E9-A9CE-C174C213FD49}" dt="2023-11-01T03:02:33.606" v="2877" actId="478"/>
          <ac:spMkLst>
            <pc:docMk/>
            <pc:sldMk cId="1040527480" sldId="1356"/>
            <ac:spMk id="5" creationId="{7EB5C823-3983-4C5C-83E7-D8CC0D6C92B7}"/>
          </ac:spMkLst>
        </pc:spChg>
        <pc:spChg chg="del">
          <ac:chgData name="Samson Zhou" userId="be955f33642ecbf5" providerId="LiveId" clId="{A4165642-E428-42E9-A9CE-C174C213FD49}" dt="2023-11-01T03:02:33.606" v="2877" actId="478"/>
          <ac:spMkLst>
            <pc:docMk/>
            <pc:sldMk cId="1040527480" sldId="1356"/>
            <ac:spMk id="7" creationId="{14E514E6-5229-4F78-A599-0383CCCB4707}"/>
          </ac:spMkLst>
        </pc:spChg>
        <pc:spChg chg="del">
          <ac:chgData name="Samson Zhou" userId="be955f33642ecbf5" providerId="LiveId" clId="{A4165642-E428-42E9-A9CE-C174C213FD49}" dt="2023-11-01T03:02:33.606" v="2877" actId="478"/>
          <ac:spMkLst>
            <pc:docMk/>
            <pc:sldMk cId="1040527480" sldId="1356"/>
            <ac:spMk id="9" creationId="{43A87E7B-2884-4F34-B0C4-46A53A4636B2}"/>
          </ac:spMkLst>
        </pc:spChg>
        <pc:spChg chg="del">
          <ac:chgData name="Samson Zhou" userId="be955f33642ecbf5" providerId="LiveId" clId="{A4165642-E428-42E9-A9CE-C174C213FD49}" dt="2023-11-01T03:02:33.606" v="2877" actId="478"/>
          <ac:spMkLst>
            <pc:docMk/>
            <pc:sldMk cId="1040527480" sldId="1356"/>
            <ac:spMk id="10" creationId="{AC5F12C4-F816-4AA2-8782-D3DA88268FA1}"/>
          </ac:spMkLst>
        </pc:spChg>
        <pc:spChg chg="del">
          <ac:chgData name="Samson Zhou" userId="be955f33642ecbf5" providerId="LiveId" clId="{A4165642-E428-42E9-A9CE-C174C213FD49}" dt="2023-11-01T03:02:33.606" v="2877" actId="478"/>
          <ac:spMkLst>
            <pc:docMk/>
            <pc:sldMk cId="1040527480" sldId="1356"/>
            <ac:spMk id="11" creationId="{31A32533-50D8-4742-900A-C968A0A10E0A}"/>
          </ac:spMkLst>
        </pc:spChg>
        <pc:spChg chg="del">
          <ac:chgData name="Samson Zhou" userId="be955f33642ecbf5" providerId="LiveId" clId="{A4165642-E428-42E9-A9CE-C174C213FD49}" dt="2023-11-01T03:02:33.606" v="2877" actId="478"/>
          <ac:spMkLst>
            <pc:docMk/>
            <pc:sldMk cId="1040527480" sldId="1356"/>
            <ac:spMk id="12" creationId="{E4964515-E984-474F-BDF9-110412973156}"/>
          </ac:spMkLst>
        </pc:spChg>
      </pc:sldChg>
      <pc:sldChg chg="addSp modSp add mod">
        <pc:chgData name="Samson Zhou" userId="be955f33642ecbf5" providerId="LiveId" clId="{A4165642-E428-42E9-A9CE-C174C213FD49}" dt="2023-11-01T03:06:45.215" v="3032" actId="20577"/>
        <pc:sldMkLst>
          <pc:docMk/>
          <pc:sldMk cId="2687440024" sldId="1356"/>
        </pc:sldMkLst>
        <pc:spChg chg="mod">
          <ac:chgData name="Samson Zhou" userId="be955f33642ecbf5" providerId="LiveId" clId="{A4165642-E428-42E9-A9CE-C174C213FD49}" dt="2023-11-01T03:02:51.569" v="2880"/>
          <ac:spMkLst>
            <pc:docMk/>
            <pc:sldMk cId="2687440024" sldId="1356"/>
            <ac:spMk id="2" creationId="{6D984B7A-8516-47FC-9176-8158CF0B5C45}"/>
          </ac:spMkLst>
        </pc:spChg>
        <pc:spChg chg="mod">
          <ac:chgData name="Samson Zhou" userId="be955f33642ecbf5" providerId="LiveId" clId="{A4165642-E428-42E9-A9CE-C174C213FD49}" dt="2023-11-01T03:06:45.215" v="3032" actId="20577"/>
          <ac:spMkLst>
            <pc:docMk/>
            <pc:sldMk cId="2687440024" sldId="1356"/>
            <ac:spMk id="3" creationId="{15255D49-9D60-44DD-910D-2EBD0529DEC9}"/>
          </ac:spMkLst>
        </pc:spChg>
        <pc:spChg chg="add mod">
          <ac:chgData name="Samson Zhou" userId="be955f33642ecbf5" providerId="LiveId" clId="{A4165642-E428-42E9-A9CE-C174C213FD49}" dt="2023-11-01T03:03:20.442" v="2913" actId="1076"/>
          <ac:spMkLst>
            <pc:docMk/>
            <pc:sldMk cId="2687440024" sldId="1356"/>
            <ac:spMk id="4" creationId="{68F973D9-A10D-24AC-7961-010CDC6EB69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093200-C615-4EF5-843D-8D7C161BCFBA}" type="datetimeFigureOut">
              <a:rPr lang="en-US" smtClean="0"/>
              <a:t>11/1/2023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AE9211-C69B-48A3-8C1E-75E618F1A61F}" type="slidenum">
              <a:rPr lang="en-US" smtClean="0"/>
              <a:t>‹#›</a:t>
            </a:fld>
            <a:endParaRPr lang="en-US"/>
          </a:p>
        </p:txBody>
      </p:sp>
    </p:spTree>
    <p:extLst>
      <p:ext uri="{BB962C8B-B14F-4D97-AF65-F5344CB8AC3E}">
        <p14:creationId xmlns:p14="http://schemas.microsoft.com/office/powerpoint/2010/main" val="1923328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start by breaking down each of the terms in the title. To understand the sliding window model, we first have to understand the streaming model of computation, in which elements of an underlying data set S, arrive sequentially and the goal is to evaluate or approximate some given function on this dataset, using space sublinear in S. In the sliding window model, only the W most recent updates form the underlying data set</a:t>
            </a:r>
          </a:p>
        </p:txBody>
      </p:sp>
      <p:sp>
        <p:nvSpPr>
          <p:cNvPr id="4" name="Slide Number Placeholder 3"/>
          <p:cNvSpPr>
            <a:spLocks noGrp="1"/>
          </p:cNvSpPr>
          <p:nvPr>
            <p:ph type="sldNum" sz="quarter" idx="5"/>
          </p:nvPr>
        </p:nvSpPr>
        <p:spPr/>
        <p:txBody>
          <a:bodyPr/>
          <a:lstStyle/>
          <a:p>
            <a:fld id="{3486229C-5C56-46D3-8AF7-8CB2C6C5FD7A}" type="slidenum">
              <a:rPr lang="en-US" smtClean="0"/>
              <a:t>3</a:t>
            </a:fld>
            <a:endParaRPr lang="en-US"/>
          </a:p>
        </p:txBody>
      </p:sp>
    </p:spTree>
    <p:extLst>
      <p:ext uri="{BB962C8B-B14F-4D97-AF65-F5344CB8AC3E}">
        <p14:creationId xmlns:p14="http://schemas.microsoft.com/office/powerpoint/2010/main" val="22898361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sliding window model emphasizes recent data and thus is appropriate for settings that are time sensitive. </a:t>
            </a:r>
          </a:p>
        </p:txBody>
      </p:sp>
      <p:sp>
        <p:nvSpPr>
          <p:cNvPr id="4" name="Slide Number Placeholder 3"/>
          <p:cNvSpPr>
            <a:spLocks noGrp="1"/>
          </p:cNvSpPr>
          <p:nvPr>
            <p:ph type="sldNum" sz="quarter" idx="5"/>
          </p:nvPr>
        </p:nvSpPr>
        <p:spPr/>
        <p:txBody>
          <a:bodyPr/>
          <a:lstStyle/>
          <a:p>
            <a:fld id="{3486229C-5C56-46D3-8AF7-8CB2C6C5FD7A}" type="slidenum">
              <a:rPr lang="en-US" smtClean="0"/>
              <a:t>16</a:t>
            </a:fld>
            <a:endParaRPr lang="en-US"/>
          </a:p>
        </p:txBody>
      </p:sp>
    </p:spTree>
    <p:extLst>
      <p:ext uri="{BB962C8B-B14F-4D97-AF65-F5344CB8AC3E}">
        <p14:creationId xmlns:p14="http://schemas.microsoft.com/office/powerpoint/2010/main" val="275419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sliding window model emphasizes recent data and thus is appropriate for settings that are time sensitive. </a:t>
            </a:r>
          </a:p>
        </p:txBody>
      </p:sp>
      <p:sp>
        <p:nvSpPr>
          <p:cNvPr id="4" name="Slide Number Placeholder 3"/>
          <p:cNvSpPr>
            <a:spLocks noGrp="1"/>
          </p:cNvSpPr>
          <p:nvPr>
            <p:ph type="sldNum" sz="quarter" idx="5"/>
          </p:nvPr>
        </p:nvSpPr>
        <p:spPr/>
        <p:txBody>
          <a:bodyPr/>
          <a:lstStyle/>
          <a:p>
            <a:fld id="{3486229C-5C56-46D3-8AF7-8CB2C6C5FD7A}" type="slidenum">
              <a:rPr lang="en-US" smtClean="0"/>
              <a:t>17</a:t>
            </a:fld>
            <a:endParaRPr lang="en-US"/>
          </a:p>
        </p:txBody>
      </p:sp>
    </p:spTree>
    <p:extLst>
      <p:ext uri="{BB962C8B-B14F-4D97-AF65-F5344CB8AC3E}">
        <p14:creationId xmlns:p14="http://schemas.microsoft.com/office/powerpoint/2010/main" val="40034688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sliding window model emphasizes recent data and thus is appropriate for settings that are time sensitive. </a:t>
            </a:r>
          </a:p>
        </p:txBody>
      </p:sp>
      <p:sp>
        <p:nvSpPr>
          <p:cNvPr id="4" name="Slide Number Placeholder 3"/>
          <p:cNvSpPr>
            <a:spLocks noGrp="1"/>
          </p:cNvSpPr>
          <p:nvPr>
            <p:ph type="sldNum" sz="quarter" idx="5"/>
          </p:nvPr>
        </p:nvSpPr>
        <p:spPr/>
        <p:txBody>
          <a:bodyPr/>
          <a:lstStyle/>
          <a:p>
            <a:fld id="{3486229C-5C56-46D3-8AF7-8CB2C6C5FD7A}" type="slidenum">
              <a:rPr lang="en-US" smtClean="0"/>
              <a:t>18</a:t>
            </a:fld>
            <a:endParaRPr lang="en-US"/>
          </a:p>
        </p:txBody>
      </p:sp>
    </p:spTree>
    <p:extLst>
      <p:ext uri="{BB962C8B-B14F-4D97-AF65-F5344CB8AC3E}">
        <p14:creationId xmlns:p14="http://schemas.microsoft.com/office/powerpoint/2010/main" val="35364552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sliding window model emphasizes recent data and thus is appropriate for settings that are time sensitive. </a:t>
            </a:r>
          </a:p>
        </p:txBody>
      </p:sp>
      <p:sp>
        <p:nvSpPr>
          <p:cNvPr id="4" name="Slide Number Placeholder 3"/>
          <p:cNvSpPr>
            <a:spLocks noGrp="1"/>
          </p:cNvSpPr>
          <p:nvPr>
            <p:ph type="sldNum" sz="quarter" idx="5"/>
          </p:nvPr>
        </p:nvSpPr>
        <p:spPr/>
        <p:txBody>
          <a:bodyPr/>
          <a:lstStyle/>
          <a:p>
            <a:fld id="{3486229C-5C56-46D3-8AF7-8CB2C6C5FD7A}" type="slidenum">
              <a:rPr lang="en-US" smtClean="0"/>
              <a:t>19</a:t>
            </a:fld>
            <a:endParaRPr lang="en-US"/>
          </a:p>
        </p:txBody>
      </p:sp>
    </p:spTree>
    <p:extLst>
      <p:ext uri="{BB962C8B-B14F-4D97-AF65-F5344CB8AC3E}">
        <p14:creationId xmlns:p14="http://schemas.microsoft.com/office/powerpoint/2010/main" val="31308030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86229C-5C56-46D3-8AF7-8CB2C6C5FD7A}" type="slidenum">
              <a:rPr lang="en-US" smtClean="0"/>
              <a:t>23</a:t>
            </a:fld>
            <a:endParaRPr lang="en-US" dirty="0"/>
          </a:p>
        </p:txBody>
      </p:sp>
    </p:spTree>
    <p:extLst>
      <p:ext uri="{BB962C8B-B14F-4D97-AF65-F5344CB8AC3E}">
        <p14:creationId xmlns:p14="http://schemas.microsoft.com/office/powerpoint/2010/main" val="31824433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226E65-ADC9-4F29-BA00-34B3E2F9B8F0}" type="slidenum">
              <a:rPr lang="en-US" smtClean="0"/>
              <a:t>5</a:t>
            </a:fld>
            <a:endParaRPr lang="en-US"/>
          </a:p>
        </p:txBody>
      </p:sp>
    </p:spTree>
    <p:extLst>
      <p:ext uri="{BB962C8B-B14F-4D97-AF65-F5344CB8AC3E}">
        <p14:creationId xmlns:p14="http://schemas.microsoft.com/office/powerpoint/2010/main" val="2036624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start by breaking down each of the terms in the title. To understand the sliding window model, we first have to understand the streaming model of computation, in which elements of an underlying data set S, arrive sequentially and the goal is to evaluate or approximate some given function on this dataset, using space sublinear in S. In the sliding window model, only the W most recent updates form the underlying data set</a:t>
            </a:r>
          </a:p>
        </p:txBody>
      </p:sp>
      <p:sp>
        <p:nvSpPr>
          <p:cNvPr id="4" name="Slide Number Placeholder 3"/>
          <p:cNvSpPr>
            <a:spLocks noGrp="1"/>
          </p:cNvSpPr>
          <p:nvPr>
            <p:ph type="sldNum" sz="quarter" idx="5"/>
          </p:nvPr>
        </p:nvSpPr>
        <p:spPr/>
        <p:txBody>
          <a:bodyPr/>
          <a:lstStyle/>
          <a:p>
            <a:fld id="{3486229C-5C56-46D3-8AF7-8CB2C6C5FD7A}" type="slidenum">
              <a:rPr lang="en-US" smtClean="0"/>
              <a:t>7</a:t>
            </a:fld>
            <a:endParaRPr lang="en-US"/>
          </a:p>
        </p:txBody>
      </p:sp>
    </p:spTree>
    <p:extLst>
      <p:ext uri="{BB962C8B-B14F-4D97-AF65-F5344CB8AC3E}">
        <p14:creationId xmlns:p14="http://schemas.microsoft.com/office/powerpoint/2010/main" val="2872864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start by breaking down each of the terms in the title. To understand the sliding window model, we first have to understand the streaming model of computation, in which elements of an underlying data set S, arrive sequentially and the goal is to evaluate or approximate some given function on this dataset, using space sublinear in S. In the sliding window model, only the W most recent updates form the underlying data set</a:t>
            </a:r>
          </a:p>
        </p:txBody>
      </p:sp>
      <p:sp>
        <p:nvSpPr>
          <p:cNvPr id="4" name="Slide Number Placeholder 3"/>
          <p:cNvSpPr>
            <a:spLocks noGrp="1"/>
          </p:cNvSpPr>
          <p:nvPr>
            <p:ph type="sldNum" sz="quarter" idx="5"/>
          </p:nvPr>
        </p:nvSpPr>
        <p:spPr/>
        <p:txBody>
          <a:bodyPr/>
          <a:lstStyle/>
          <a:p>
            <a:fld id="{3486229C-5C56-46D3-8AF7-8CB2C6C5FD7A}" type="slidenum">
              <a:rPr lang="en-US" smtClean="0"/>
              <a:t>8</a:t>
            </a:fld>
            <a:endParaRPr lang="en-US"/>
          </a:p>
        </p:txBody>
      </p:sp>
    </p:spTree>
    <p:extLst>
      <p:ext uri="{BB962C8B-B14F-4D97-AF65-F5344CB8AC3E}">
        <p14:creationId xmlns:p14="http://schemas.microsoft.com/office/powerpoint/2010/main" val="7673620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start by breaking down each of the terms in the title. To understand the sliding window model, we first have to understand the streaming model of computation, in which elements of an underlying data set S, arrive sequentially and the goal is to evaluate or approximate some given function on this dataset, using space sublinear in S. In the sliding window model, only the W most recent updates form the underlying data set</a:t>
            </a:r>
          </a:p>
        </p:txBody>
      </p:sp>
      <p:sp>
        <p:nvSpPr>
          <p:cNvPr id="4" name="Slide Number Placeholder 3"/>
          <p:cNvSpPr>
            <a:spLocks noGrp="1"/>
          </p:cNvSpPr>
          <p:nvPr>
            <p:ph type="sldNum" sz="quarter" idx="5"/>
          </p:nvPr>
        </p:nvSpPr>
        <p:spPr/>
        <p:txBody>
          <a:bodyPr/>
          <a:lstStyle/>
          <a:p>
            <a:fld id="{3486229C-5C56-46D3-8AF7-8CB2C6C5FD7A}" type="slidenum">
              <a:rPr lang="en-US" smtClean="0"/>
              <a:t>9</a:t>
            </a:fld>
            <a:endParaRPr lang="en-US"/>
          </a:p>
        </p:txBody>
      </p:sp>
    </p:spTree>
    <p:extLst>
      <p:ext uri="{BB962C8B-B14F-4D97-AF65-F5344CB8AC3E}">
        <p14:creationId xmlns:p14="http://schemas.microsoft.com/office/powerpoint/2010/main" val="161810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start by breaking down each of the terms in the title. To understand the sliding window model, we first have to understand the streaming model of computation, in which elements of an underlying data set S, arrive sequentially and the goal is to evaluate or approximate some given function on this dataset, using space sublinear in S. In the sliding window model, only the W most recent updates form the underlying data set</a:t>
            </a:r>
          </a:p>
        </p:txBody>
      </p:sp>
      <p:sp>
        <p:nvSpPr>
          <p:cNvPr id="4" name="Slide Number Placeholder 3"/>
          <p:cNvSpPr>
            <a:spLocks noGrp="1"/>
          </p:cNvSpPr>
          <p:nvPr>
            <p:ph type="sldNum" sz="quarter" idx="5"/>
          </p:nvPr>
        </p:nvSpPr>
        <p:spPr/>
        <p:txBody>
          <a:bodyPr/>
          <a:lstStyle/>
          <a:p>
            <a:fld id="{3486229C-5C56-46D3-8AF7-8CB2C6C5FD7A}" type="slidenum">
              <a:rPr lang="en-US" smtClean="0"/>
              <a:t>10</a:t>
            </a:fld>
            <a:endParaRPr lang="en-US"/>
          </a:p>
        </p:txBody>
      </p:sp>
    </p:spTree>
    <p:extLst>
      <p:ext uri="{BB962C8B-B14F-4D97-AF65-F5344CB8AC3E}">
        <p14:creationId xmlns:p14="http://schemas.microsoft.com/office/powerpoint/2010/main" val="27342162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start by breaking down each of the terms in the title. To understand the sliding window model, we first have to understand the streaming model of computation, in which elements of an underlying data set S, arrive sequentially and the goal is to evaluate or approximate some given function on this dataset, using space sublinear in S. In the sliding window model, only the W most recent updates form the underlying data set</a:t>
            </a:r>
          </a:p>
        </p:txBody>
      </p:sp>
      <p:sp>
        <p:nvSpPr>
          <p:cNvPr id="4" name="Slide Number Placeholder 3"/>
          <p:cNvSpPr>
            <a:spLocks noGrp="1"/>
          </p:cNvSpPr>
          <p:nvPr>
            <p:ph type="sldNum" sz="quarter" idx="5"/>
          </p:nvPr>
        </p:nvSpPr>
        <p:spPr/>
        <p:txBody>
          <a:bodyPr/>
          <a:lstStyle/>
          <a:p>
            <a:fld id="{3486229C-5C56-46D3-8AF7-8CB2C6C5FD7A}" type="slidenum">
              <a:rPr lang="en-US" smtClean="0"/>
              <a:t>11</a:t>
            </a:fld>
            <a:endParaRPr lang="en-US"/>
          </a:p>
        </p:txBody>
      </p:sp>
    </p:spTree>
    <p:extLst>
      <p:ext uri="{BB962C8B-B14F-4D97-AF65-F5344CB8AC3E}">
        <p14:creationId xmlns:p14="http://schemas.microsoft.com/office/powerpoint/2010/main" val="5751039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start by breaking down each of the terms in the title. To understand the sliding window model, we first have to understand the streaming model of computation, in which elements of an underlying data set S, arrive sequentially and the goal is to evaluate or approximate some given function on this dataset, using space sublinear in S. In the sliding window model, only the W most recent updates form the underlying data set</a:t>
            </a:r>
          </a:p>
        </p:txBody>
      </p:sp>
      <p:sp>
        <p:nvSpPr>
          <p:cNvPr id="4" name="Slide Number Placeholder 3"/>
          <p:cNvSpPr>
            <a:spLocks noGrp="1"/>
          </p:cNvSpPr>
          <p:nvPr>
            <p:ph type="sldNum" sz="quarter" idx="5"/>
          </p:nvPr>
        </p:nvSpPr>
        <p:spPr/>
        <p:txBody>
          <a:bodyPr/>
          <a:lstStyle/>
          <a:p>
            <a:fld id="{3486229C-5C56-46D3-8AF7-8CB2C6C5FD7A}" type="slidenum">
              <a:rPr lang="en-US" smtClean="0"/>
              <a:t>12</a:t>
            </a:fld>
            <a:endParaRPr lang="en-US"/>
          </a:p>
        </p:txBody>
      </p:sp>
    </p:spTree>
    <p:extLst>
      <p:ext uri="{BB962C8B-B14F-4D97-AF65-F5344CB8AC3E}">
        <p14:creationId xmlns:p14="http://schemas.microsoft.com/office/powerpoint/2010/main" val="4259461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sliding window model emphasizes recent data and thus is appropriate for settings that are time sensitive. </a:t>
            </a:r>
          </a:p>
        </p:txBody>
      </p:sp>
      <p:sp>
        <p:nvSpPr>
          <p:cNvPr id="4" name="Slide Number Placeholder 3"/>
          <p:cNvSpPr>
            <a:spLocks noGrp="1"/>
          </p:cNvSpPr>
          <p:nvPr>
            <p:ph type="sldNum" sz="quarter" idx="5"/>
          </p:nvPr>
        </p:nvSpPr>
        <p:spPr/>
        <p:txBody>
          <a:bodyPr/>
          <a:lstStyle/>
          <a:p>
            <a:fld id="{3486229C-5C56-46D3-8AF7-8CB2C6C5FD7A}" type="slidenum">
              <a:rPr lang="en-US" smtClean="0"/>
              <a:t>15</a:t>
            </a:fld>
            <a:endParaRPr lang="en-US"/>
          </a:p>
        </p:txBody>
      </p:sp>
    </p:spTree>
    <p:extLst>
      <p:ext uri="{BB962C8B-B14F-4D97-AF65-F5344CB8AC3E}">
        <p14:creationId xmlns:p14="http://schemas.microsoft.com/office/powerpoint/2010/main" val="6977465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28FAF-6BC4-5E21-F1B1-8B355F9E65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189F2BC-3CA0-4097-0079-4A33AE127D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FFDA2E-798F-B58A-56A8-F21D304D8449}"/>
              </a:ext>
            </a:extLst>
          </p:cNvPr>
          <p:cNvSpPr>
            <a:spLocks noGrp="1"/>
          </p:cNvSpPr>
          <p:nvPr>
            <p:ph type="dt" sz="half" idx="10"/>
          </p:nvPr>
        </p:nvSpPr>
        <p:spPr/>
        <p:txBody>
          <a:bodyPr/>
          <a:lstStyle/>
          <a:p>
            <a:fld id="{E7976B3B-001D-4C46-8FED-9904A3CB65D9}" type="datetimeFigureOut">
              <a:rPr lang="en-US" smtClean="0"/>
              <a:t>11/1/2023</a:t>
            </a:fld>
            <a:endParaRPr lang="en-US"/>
          </a:p>
        </p:txBody>
      </p:sp>
      <p:sp>
        <p:nvSpPr>
          <p:cNvPr id="5" name="Footer Placeholder 4">
            <a:extLst>
              <a:ext uri="{FF2B5EF4-FFF2-40B4-BE49-F238E27FC236}">
                <a16:creationId xmlns:a16="http://schemas.microsoft.com/office/drawing/2014/main" id="{DDC03989-4660-E087-2146-3046F4B380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26A751-C0D6-E529-B8FE-DA1431A4D24B}"/>
              </a:ext>
            </a:extLst>
          </p:cNvPr>
          <p:cNvSpPr>
            <a:spLocks noGrp="1"/>
          </p:cNvSpPr>
          <p:nvPr>
            <p:ph type="sldNum" sz="quarter" idx="12"/>
          </p:nvPr>
        </p:nvSpPr>
        <p:spPr/>
        <p:txBody>
          <a:bodyPr/>
          <a:lstStyle/>
          <a:p>
            <a:fld id="{FAC9080A-9E45-4F3F-9575-9AE69B951B89}" type="slidenum">
              <a:rPr lang="en-US" smtClean="0"/>
              <a:t>‹#›</a:t>
            </a:fld>
            <a:endParaRPr lang="en-US"/>
          </a:p>
        </p:txBody>
      </p:sp>
    </p:spTree>
    <p:extLst>
      <p:ext uri="{BB962C8B-B14F-4D97-AF65-F5344CB8AC3E}">
        <p14:creationId xmlns:p14="http://schemas.microsoft.com/office/powerpoint/2010/main" val="3580262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87A24-D897-8970-F72E-E283DBFC382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5797463-E0E5-2B7F-DD5B-E380422C31E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97C58A-6154-389F-41A5-7ED155193B96}"/>
              </a:ext>
            </a:extLst>
          </p:cNvPr>
          <p:cNvSpPr>
            <a:spLocks noGrp="1"/>
          </p:cNvSpPr>
          <p:nvPr>
            <p:ph type="dt" sz="half" idx="10"/>
          </p:nvPr>
        </p:nvSpPr>
        <p:spPr/>
        <p:txBody>
          <a:bodyPr/>
          <a:lstStyle/>
          <a:p>
            <a:fld id="{E7976B3B-001D-4C46-8FED-9904A3CB65D9}" type="datetimeFigureOut">
              <a:rPr lang="en-US" smtClean="0"/>
              <a:t>11/1/2023</a:t>
            </a:fld>
            <a:endParaRPr lang="en-US"/>
          </a:p>
        </p:txBody>
      </p:sp>
      <p:sp>
        <p:nvSpPr>
          <p:cNvPr id="5" name="Footer Placeholder 4">
            <a:extLst>
              <a:ext uri="{FF2B5EF4-FFF2-40B4-BE49-F238E27FC236}">
                <a16:creationId xmlns:a16="http://schemas.microsoft.com/office/drawing/2014/main" id="{9E72B13E-B4C8-4C4A-6DCF-A156FA33A2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42796B-E4C9-F885-28B2-7B4D11CA3D88}"/>
              </a:ext>
            </a:extLst>
          </p:cNvPr>
          <p:cNvSpPr>
            <a:spLocks noGrp="1"/>
          </p:cNvSpPr>
          <p:nvPr>
            <p:ph type="sldNum" sz="quarter" idx="12"/>
          </p:nvPr>
        </p:nvSpPr>
        <p:spPr/>
        <p:txBody>
          <a:bodyPr/>
          <a:lstStyle/>
          <a:p>
            <a:fld id="{FAC9080A-9E45-4F3F-9575-9AE69B951B89}" type="slidenum">
              <a:rPr lang="en-US" smtClean="0"/>
              <a:t>‹#›</a:t>
            </a:fld>
            <a:endParaRPr lang="en-US"/>
          </a:p>
        </p:txBody>
      </p:sp>
    </p:spTree>
    <p:extLst>
      <p:ext uri="{BB962C8B-B14F-4D97-AF65-F5344CB8AC3E}">
        <p14:creationId xmlns:p14="http://schemas.microsoft.com/office/powerpoint/2010/main" val="3584347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3780387-78C6-83AE-2D0D-9ABD236F0E1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F360AD0-D842-701C-6CAF-00A9B17A186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2EB2A2-5301-3501-0E47-3F683A053861}"/>
              </a:ext>
            </a:extLst>
          </p:cNvPr>
          <p:cNvSpPr>
            <a:spLocks noGrp="1"/>
          </p:cNvSpPr>
          <p:nvPr>
            <p:ph type="dt" sz="half" idx="10"/>
          </p:nvPr>
        </p:nvSpPr>
        <p:spPr/>
        <p:txBody>
          <a:bodyPr/>
          <a:lstStyle/>
          <a:p>
            <a:fld id="{E7976B3B-001D-4C46-8FED-9904A3CB65D9}" type="datetimeFigureOut">
              <a:rPr lang="en-US" smtClean="0"/>
              <a:t>11/1/2023</a:t>
            </a:fld>
            <a:endParaRPr lang="en-US"/>
          </a:p>
        </p:txBody>
      </p:sp>
      <p:sp>
        <p:nvSpPr>
          <p:cNvPr id="5" name="Footer Placeholder 4">
            <a:extLst>
              <a:ext uri="{FF2B5EF4-FFF2-40B4-BE49-F238E27FC236}">
                <a16:creationId xmlns:a16="http://schemas.microsoft.com/office/drawing/2014/main" id="{7D0D31FC-E282-1B4C-2E3B-E25738D03C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C0EB6B-2CF1-A1C5-F6CF-5D783A17FA64}"/>
              </a:ext>
            </a:extLst>
          </p:cNvPr>
          <p:cNvSpPr>
            <a:spLocks noGrp="1"/>
          </p:cNvSpPr>
          <p:nvPr>
            <p:ph type="sldNum" sz="quarter" idx="12"/>
          </p:nvPr>
        </p:nvSpPr>
        <p:spPr/>
        <p:txBody>
          <a:bodyPr/>
          <a:lstStyle/>
          <a:p>
            <a:fld id="{FAC9080A-9E45-4F3F-9575-9AE69B951B89}" type="slidenum">
              <a:rPr lang="en-US" smtClean="0"/>
              <a:t>‹#›</a:t>
            </a:fld>
            <a:endParaRPr lang="en-US"/>
          </a:p>
        </p:txBody>
      </p:sp>
    </p:spTree>
    <p:extLst>
      <p:ext uri="{BB962C8B-B14F-4D97-AF65-F5344CB8AC3E}">
        <p14:creationId xmlns:p14="http://schemas.microsoft.com/office/powerpoint/2010/main" val="2812702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4E7FA-2CD6-4068-D550-8D32BBA1C7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0D2A53-CC51-A3C1-7205-DAECD55737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E9D184-8989-A001-F779-F65FF0E1BBFA}"/>
              </a:ext>
            </a:extLst>
          </p:cNvPr>
          <p:cNvSpPr>
            <a:spLocks noGrp="1"/>
          </p:cNvSpPr>
          <p:nvPr>
            <p:ph type="dt" sz="half" idx="10"/>
          </p:nvPr>
        </p:nvSpPr>
        <p:spPr/>
        <p:txBody>
          <a:bodyPr/>
          <a:lstStyle/>
          <a:p>
            <a:fld id="{E7976B3B-001D-4C46-8FED-9904A3CB65D9}" type="datetimeFigureOut">
              <a:rPr lang="en-US" smtClean="0"/>
              <a:t>11/1/2023</a:t>
            </a:fld>
            <a:endParaRPr lang="en-US"/>
          </a:p>
        </p:txBody>
      </p:sp>
      <p:sp>
        <p:nvSpPr>
          <p:cNvPr id="5" name="Footer Placeholder 4">
            <a:extLst>
              <a:ext uri="{FF2B5EF4-FFF2-40B4-BE49-F238E27FC236}">
                <a16:creationId xmlns:a16="http://schemas.microsoft.com/office/drawing/2014/main" id="{CF3FB1AC-6BB0-2787-DDA6-D2759D5171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EDC9BF-BCBD-0809-8CDE-B64F9A9ED546}"/>
              </a:ext>
            </a:extLst>
          </p:cNvPr>
          <p:cNvSpPr>
            <a:spLocks noGrp="1"/>
          </p:cNvSpPr>
          <p:nvPr>
            <p:ph type="sldNum" sz="quarter" idx="12"/>
          </p:nvPr>
        </p:nvSpPr>
        <p:spPr/>
        <p:txBody>
          <a:bodyPr/>
          <a:lstStyle/>
          <a:p>
            <a:fld id="{FAC9080A-9E45-4F3F-9575-9AE69B951B89}" type="slidenum">
              <a:rPr lang="en-US" smtClean="0"/>
              <a:t>‹#›</a:t>
            </a:fld>
            <a:endParaRPr lang="en-US"/>
          </a:p>
        </p:txBody>
      </p:sp>
    </p:spTree>
    <p:extLst>
      <p:ext uri="{BB962C8B-B14F-4D97-AF65-F5344CB8AC3E}">
        <p14:creationId xmlns:p14="http://schemas.microsoft.com/office/powerpoint/2010/main" val="2658692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25512-0464-630E-D76D-93681F0728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1D37555-CC60-EFA0-DB7B-8784050B483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FA9FF2A-01EA-A9DC-AF69-9EEC3C69CD0F}"/>
              </a:ext>
            </a:extLst>
          </p:cNvPr>
          <p:cNvSpPr>
            <a:spLocks noGrp="1"/>
          </p:cNvSpPr>
          <p:nvPr>
            <p:ph type="dt" sz="half" idx="10"/>
          </p:nvPr>
        </p:nvSpPr>
        <p:spPr/>
        <p:txBody>
          <a:bodyPr/>
          <a:lstStyle/>
          <a:p>
            <a:fld id="{E7976B3B-001D-4C46-8FED-9904A3CB65D9}" type="datetimeFigureOut">
              <a:rPr lang="en-US" smtClean="0"/>
              <a:t>11/1/2023</a:t>
            </a:fld>
            <a:endParaRPr lang="en-US"/>
          </a:p>
        </p:txBody>
      </p:sp>
      <p:sp>
        <p:nvSpPr>
          <p:cNvPr id="5" name="Footer Placeholder 4">
            <a:extLst>
              <a:ext uri="{FF2B5EF4-FFF2-40B4-BE49-F238E27FC236}">
                <a16:creationId xmlns:a16="http://schemas.microsoft.com/office/drawing/2014/main" id="{1F9C7CE6-81BE-FD79-ADD0-7311A7DC1B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CA5D00-13CB-5D44-75E5-3830B84E41CE}"/>
              </a:ext>
            </a:extLst>
          </p:cNvPr>
          <p:cNvSpPr>
            <a:spLocks noGrp="1"/>
          </p:cNvSpPr>
          <p:nvPr>
            <p:ph type="sldNum" sz="quarter" idx="12"/>
          </p:nvPr>
        </p:nvSpPr>
        <p:spPr/>
        <p:txBody>
          <a:bodyPr/>
          <a:lstStyle/>
          <a:p>
            <a:fld id="{FAC9080A-9E45-4F3F-9575-9AE69B951B89}" type="slidenum">
              <a:rPr lang="en-US" smtClean="0"/>
              <a:t>‹#›</a:t>
            </a:fld>
            <a:endParaRPr lang="en-US"/>
          </a:p>
        </p:txBody>
      </p:sp>
    </p:spTree>
    <p:extLst>
      <p:ext uri="{BB962C8B-B14F-4D97-AF65-F5344CB8AC3E}">
        <p14:creationId xmlns:p14="http://schemas.microsoft.com/office/powerpoint/2010/main" val="345722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402CB-A3C7-9023-0D40-039AF76AA7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F1F932-B343-D2C3-2A37-C5E7ED7BB36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20552A-734C-A683-F83A-31B4D5F21C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1231DDB-9ED5-24BD-EDFC-D97B42C39309}"/>
              </a:ext>
            </a:extLst>
          </p:cNvPr>
          <p:cNvSpPr>
            <a:spLocks noGrp="1"/>
          </p:cNvSpPr>
          <p:nvPr>
            <p:ph type="dt" sz="half" idx="10"/>
          </p:nvPr>
        </p:nvSpPr>
        <p:spPr/>
        <p:txBody>
          <a:bodyPr/>
          <a:lstStyle/>
          <a:p>
            <a:fld id="{E7976B3B-001D-4C46-8FED-9904A3CB65D9}" type="datetimeFigureOut">
              <a:rPr lang="en-US" smtClean="0"/>
              <a:t>11/1/2023</a:t>
            </a:fld>
            <a:endParaRPr lang="en-US"/>
          </a:p>
        </p:txBody>
      </p:sp>
      <p:sp>
        <p:nvSpPr>
          <p:cNvPr id="6" name="Footer Placeholder 5">
            <a:extLst>
              <a:ext uri="{FF2B5EF4-FFF2-40B4-BE49-F238E27FC236}">
                <a16:creationId xmlns:a16="http://schemas.microsoft.com/office/drawing/2014/main" id="{D1DF4F8D-CA19-CC5B-BEE4-F684D5AA3D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0BD4F8-FBB9-5991-7207-D422F171599A}"/>
              </a:ext>
            </a:extLst>
          </p:cNvPr>
          <p:cNvSpPr>
            <a:spLocks noGrp="1"/>
          </p:cNvSpPr>
          <p:nvPr>
            <p:ph type="sldNum" sz="quarter" idx="12"/>
          </p:nvPr>
        </p:nvSpPr>
        <p:spPr/>
        <p:txBody>
          <a:bodyPr/>
          <a:lstStyle/>
          <a:p>
            <a:fld id="{FAC9080A-9E45-4F3F-9575-9AE69B951B89}" type="slidenum">
              <a:rPr lang="en-US" smtClean="0"/>
              <a:t>‹#›</a:t>
            </a:fld>
            <a:endParaRPr lang="en-US"/>
          </a:p>
        </p:txBody>
      </p:sp>
    </p:spTree>
    <p:extLst>
      <p:ext uri="{BB962C8B-B14F-4D97-AF65-F5344CB8AC3E}">
        <p14:creationId xmlns:p14="http://schemas.microsoft.com/office/powerpoint/2010/main" val="1686678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90E20-11EA-8CDA-AF0B-8B76C9B29EE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FD2BE18-30A8-DCE3-CB39-9C7D1995F8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B4EAAEB-ACDA-7C5B-BC2A-8DC7091249A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471FFE6-90CD-E876-2DC7-DD50C1271F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811B26E-10DF-1B23-5555-73BD8ABB8A3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9CB7196-516C-8A1F-F61C-494623F7A633}"/>
              </a:ext>
            </a:extLst>
          </p:cNvPr>
          <p:cNvSpPr>
            <a:spLocks noGrp="1"/>
          </p:cNvSpPr>
          <p:nvPr>
            <p:ph type="dt" sz="half" idx="10"/>
          </p:nvPr>
        </p:nvSpPr>
        <p:spPr/>
        <p:txBody>
          <a:bodyPr/>
          <a:lstStyle/>
          <a:p>
            <a:fld id="{E7976B3B-001D-4C46-8FED-9904A3CB65D9}" type="datetimeFigureOut">
              <a:rPr lang="en-US" smtClean="0"/>
              <a:t>11/1/2023</a:t>
            </a:fld>
            <a:endParaRPr lang="en-US"/>
          </a:p>
        </p:txBody>
      </p:sp>
      <p:sp>
        <p:nvSpPr>
          <p:cNvPr id="8" name="Footer Placeholder 7">
            <a:extLst>
              <a:ext uri="{FF2B5EF4-FFF2-40B4-BE49-F238E27FC236}">
                <a16:creationId xmlns:a16="http://schemas.microsoft.com/office/drawing/2014/main" id="{8E7D369B-E9FA-2B29-EF61-7B24FAE286E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4BEE28-3C2A-A4FD-DA8F-DB5CF913BF12}"/>
              </a:ext>
            </a:extLst>
          </p:cNvPr>
          <p:cNvSpPr>
            <a:spLocks noGrp="1"/>
          </p:cNvSpPr>
          <p:nvPr>
            <p:ph type="sldNum" sz="quarter" idx="12"/>
          </p:nvPr>
        </p:nvSpPr>
        <p:spPr/>
        <p:txBody>
          <a:bodyPr/>
          <a:lstStyle/>
          <a:p>
            <a:fld id="{FAC9080A-9E45-4F3F-9575-9AE69B951B89}" type="slidenum">
              <a:rPr lang="en-US" smtClean="0"/>
              <a:t>‹#›</a:t>
            </a:fld>
            <a:endParaRPr lang="en-US"/>
          </a:p>
        </p:txBody>
      </p:sp>
    </p:spTree>
    <p:extLst>
      <p:ext uri="{BB962C8B-B14F-4D97-AF65-F5344CB8AC3E}">
        <p14:creationId xmlns:p14="http://schemas.microsoft.com/office/powerpoint/2010/main" val="2467445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38006-63BC-E861-D4A8-01FC0EA22C0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166B124-4977-CCE4-786E-CCA297B251A7}"/>
              </a:ext>
            </a:extLst>
          </p:cNvPr>
          <p:cNvSpPr>
            <a:spLocks noGrp="1"/>
          </p:cNvSpPr>
          <p:nvPr>
            <p:ph type="dt" sz="half" idx="10"/>
          </p:nvPr>
        </p:nvSpPr>
        <p:spPr/>
        <p:txBody>
          <a:bodyPr/>
          <a:lstStyle/>
          <a:p>
            <a:fld id="{E7976B3B-001D-4C46-8FED-9904A3CB65D9}" type="datetimeFigureOut">
              <a:rPr lang="en-US" smtClean="0"/>
              <a:t>11/1/2023</a:t>
            </a:fld>
            <a:endParaRPr lang="en-US"/>
          </a:p>
        </p:txBody>
      </p:sp>
      <p:sp>
        <p:nvSpPr>
          <p:cNvPr id="4" name="Footer Placeholder 3">
            <a:extLst>
              <a:ext uri="{FF2B5EF4-FFF2-40B4-BE49-F238E27FC236}">
                <a16:creationId xmlns:a16="http://schemas.microsoft.com/office/drawing/2014/main" id="{0E17BE50-54ED-2E4B-DED5-851CE07512D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B988D3E-E9CA-ACF7-858F-24E80B3CE7CB}"/>
              </a:ext>
            </a:extLst>
          </p:cNvPr>
          <p:cNvSpPr>
            <a:spLocks noGrp="1"/>
          </p:cNvSpPr>
          <p:nvPr>
            <p:ph type="sldNum" sz="quarter" idx="12"/>
          </p:nvPr>
        </p:nvSpPr>
        <p:spPr/>
        <p:txBody>
          <a:bodyPr/>
          <a:lstStyle/>
          <a:p>
            <a:fld id="{FAC9080A-9E45-4F3F-9575-9AE69B951B89}" type="slidenum">
              <a:rPr lang="en-US" smtClean="0"/>
              <a:t>‹#›</a:t>
            </a:fld>
            <a:endParaRPr lang="en-US"/>
          </a:p>
        </p:txBody>
      </p:sp>
    </p:spTree>
    <p:extLst>
      <p:ext uri="{BB962C8B-B14F-4D97-AF65-F5344CB8AC3E}">
        <p14:creationId xmlns:p14="http://schemas.microsoft.com/office/powerpoint/2010/main" val="2597066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3B98CD-268C-BE16-2435-53B63250E266}"/>
              </a:ext>
            </a:extLst>
          </p:cNvPr>
          <p:cNvSpPr>
            <a:spLocks noGrp="1"/>
          </p:cNvSpPr>
          <p:nvPr>
            <p:ph type="dt" sz="half" idx="10"/>
          </p:nvPr>
        </p:nvSpPr>
        <p:spPr/>
        <p:txBody>
          <a:bodyPr/>
          <a:lstStyle/>
          <a:p>
            <a:fld id="{E7976B3B-001D-4C46-8FED-9904A3CB65D9}" type="datetimeFigureOut">
              <a:rPr lang="en-US" smtClean="0"/>
              <a:t>11/1/2023</a:t>
            </a:fld>
            <a:endParaRPr lang="en-US"/>
          </a:p>
        </p:txBody>
      </p:sp>
      <p:sp>
        <p:nvSpPr>
          <p:cNvPr id="3" name="Footer Placeholder 2">
            <a:extLst>
              <a:ext uri="{FF2B5EF4-FFF2-40B4-BE49-F238E27FC236}">
                <a16:creationId xmlns:a16="http://schemas.microsoft.com/office/drawing/2014/main" id="{4C012E45-8C92-79AE-D31C-74DD94C0C02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F7C5F53-A1CB-66DB-2B6E-4B1FE91493E6}"/>
              </a:ext>
            </a:extLst>
          </p:cNvPr>
          <p:cNvSpPr>
            <a:spLocks noGrp="1"/>
          </p:cNvSpPr>
          <p:nvPr>
            <p:ph type="sldNum" sz="quarter" idx="12"/>
          </p:nvPr>
        </p:nvSpPr>
        <p:spPr/>
        <p:txBody>
          <a:bodyPr/>
          <a:lstStyle/>
          <a:p>
            <a:fld id="{FAC9080A-9E45-4F3F-9575-9AE69B951B89}" type="slidenum">
              <a:rPr lang="en-US" smtClean="0"/>
              <a:t>‹#›</a:t>
            </a:fld>
            <a:endParaRPr lang="en-US"/>
          </a:p>
        </p:txBody>
      </p:sp>
    </p:spTree>
    <p:extLst>
      <p:ext uri="{BB962C8B-B14F-4D97-AF65-F5344CB8AC3E}">
        <p14:creationId xmlns:p14="http://schemas.microsoft.com/office/powerpoint/2010/main" val="1447088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EE51E-4291-0102-D77B-A1B003923E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452016D-49B3-0B03-EA65-51DB26A4A1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15474C-2428-6340-F4F8-9B2B6C85D1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F22966-050E-AAD5-689A-8F16A97DE454}"/>
              </a:ext>
            </a:extLst>
          </p:cNvPr>
          <p:cNvSpPr>
            <a:spLocks noGrp="1"/>
          </p:cNvSpPr>
          <p:nvPr>
            <p:ph type="dt" sz="half" idx="10"/>
          </p:nvPr>
        </p:nvSpPr>
        <p:spPr/>
        <p:txBody>
          <a:bodyPr/>
          <a:lstStyle/>
          <a:p>
            <a:fld id="{E7976B3B-001D-4C46-8FED-9904A3CB65D9}" type="datetimeFigureOut">
              <a:rPr lang="en-US" smtClean="0"/>
              <a:t>11/1/2023</a:t>
            </a:fld>
            <a:endParaRPr lang="en-US"/>
          </a:p>
        </p:txBody>
      </p:sp>
      <p:sp>
        <p:nvSpPr>
          <p:cNvPr id="6" name="Footer Placeholder 5">
            <a:extLst>
              <a:ext uri="{FF2B5EF4-FFF2-40B4-BE49-F238E27FC236}">
                <a16:creationId xmlns:a16="http://schemas.microsoft.com/office/drawing/2014/main" id="{EA491D39-4D87-CE36-B81C-7BE884BF67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1C3207-ED8A-D650-2447-905CAF8F9538}"/>
              </a:ext>
            </a:extLst>
          </p:cNvPr>
          <p:cNvSpPr>
            <a:spLocks noGrp="1"/>
          </p:cNvSpPr>
          <p:nvPr>
            <p:ph type="sldNum" sz="quarter" idx="12"/>
          </p:nvPr>
        </p:nvSpPr>
        <p:spPr/>
        <p:txBody>
          <a:bodyPr/>
          <a:lstStyle/>
          <a:p>
            <a:fld id="{FAC9080A-9E45-4F3F-9575-9AE69B951B89}" type="slidenum">
              <a:rPr lang="en-US" smtClean="0"/>
              <a:t>‹#›</a:t>
            </a:fld>
            <a:endParaRPr lang="en-US"/>
          </a:p>
        </p:txBody>
      </p:sp>
    </p:spTree>
    <p:extLst>
      <p:ext uri="{BB962C8B-B14F-4D97-AF65-F5344CB8AC3E}">
        <p14:creationId xmlns:p14="http://schemas.microsoft.com/office/powerpoint/2010/main" val="3090531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912BB-37C0-FBED-4374-474786BA51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FA152EA-58C9-9275-8B33-957D49E623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20222D0-5FED-52FD-6307-9E35992ABB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BA3A25-716A-1EE6-7B6F-DFFB6725053D}"/>
              </a:ext>
            </a:extLst>
          </p:cNvPr>
          <p:cNvSpPr>
            <a:spLocks noGrp="1"/>
          </p:cNvSpPr>
          <p:nvPr>
            <p:ph type="dt" sz="half" idx="10"/>
          </p:nvPr>
        </p:nvSpPr>
        <p:spPr/>
        <p:txBody>
          <a:bodyPr/>
          <a:lstStyle/>
          <a:p>
            <a:fld id="{E7976B3B-001D-4C46-8FED-9904A3CB65D9}" type="datetimeFigureOut">
              <a:rPr lang="en-US" smtClean="0"/>
              <a:t>11/1/2023</a:t>
            </a:fld>
            <a:endParaRPr lang="en-US"/>
          </a:p>
        </p:txBody>
      </p:sp>
      <p:sp>
        <p:nvSpPr>
          <p:cNvPr id="6" name="Footer Placeholder 5">
            <a:extLst>
              <a:ext uri="{FF2B5EF4-FFF2-40B4-BE49-F238E27FC236}">
                <a16:creationId xmlns:a16="http://schemas.microsoft.com/office/drawing/2014/main" id="{B17365D0-C9C4-4E0E-CC8A-BA40698495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71C5E5-A346-1FB8-295B-5DD7F0D5A45C}"/>
              </a:ext>
            </a:extLst>
          </p:cNvPr>
          <p:cNvSpPr>
            <a:spLocks noGrp="1"/>
          </p:cNvSpPr>
          <p:nvPr>
            <p:ph type="sldNum" sz="quarter" idx="12"/>
          </p:nvPr>
        </p:nvSpPr>
        <p:spPr/>
        <p:txBody>
          <a:bodyPr/>
          <a:lstStyle/>
          <a:p>
            <a:fld id="{FAC9080A-9E45-4F3F-9575-9AE69B951B89}" type="slidenum">
              <a:rPr lang="en-US" smtClean="0"/>
              <a:t>‹#›</a:t>
            </a:fld>
            <a:endParaRPr lang="en-US"/>
          </a:p>
        </p:txBody>
      </p:sp>
    </p:spTree>
    <p:extLst>
      <p:ext uri="{BB962C8B-B14F-4D97-AF65-F5344CB8AC3E}">
        <p14:creationId xmlns:p14="http://schemas.microsoft.com/office/powerpoint/2010/main" val="3343536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E2D51E-16E9-DA7E-3BCF-CF94A19FD8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22D83E9-94E6-9E43-35EB-30C7A05571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C757D1-DCC1-14BF-3BC5-52BDA438CC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976B3B-001D-4C46-8FED-9904A3CB65D9}" type="datetimeFigureOut">
              <a:rPr lang="en-US" smtClean="0"/>
              <a:t>11/1/2023</a:t>
            </a:fld>
            <a:endParaRPr lang="en-US"/>
          </a:p>
        </p:txBody>
      </p:sp>
      <p:sp>
        <p:nvSpPr>
          <p:cNvPr id="5" name="Footer Placeholder 4">
            <a:extLst>
              <a:ext uri="{FF2B5EF4-FFF2-40B4-BE49-F238E27FC236}">
                <a16:creationId xmlns:a16="http://schemas.microsoft.com/office/drawing/2014/main" id="{6974CBA9-D2EB-81A9-965A-EDDB11E1C7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F7C81C3-67B6-2DAC-CC5D-F13E7DE8E1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C9080A-9E45-4F3F-9575-9AE69B951B89}" type="slidenum">
              <a:rPr lang="en-US" smtClean="0"/>
              <a:t>‹#›</a:t>
            </a:fld>
            <a:endParaRPr lang="en-US"/>
          </a:p>
        </p:txBody>
      </p:sp>
    </p:spTree>
    <p:extLst>
      <p:ext uri="{BB962C8B-B14F-4D97-AF65-F5344CB8AC3E}">
        <p14:creationId xmlns:p14="http://schemas.microsoft.com/office/powerpoint/2010/main" val="41538624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png"/><Relationship Id="rId4" Type="http://schemas.openxmlformats.org/officeDocument/2006/relationships/image" Target="../media/image12.png"/></Relationships>
</file>

<file path=ppt/slides/_rels/slide17.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6.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0.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49558-8CBC-D30A-02F3-65EA383A4C4F}"/>
              </a:ext>
            </a:extLst>
          </p:cNvPr>
          <p:cNvSpPr>
            <a:spLocks noGrp="1"/>
          </p:cNvSpPr>
          <p:nvPr>
            <p:ph type="ctrTitle"/>
          </p:nvPr>
        </p:nvSpPr>
        <p:spPr/>
        <p:txBody>
          <a:bodyPr>
            <a:normAutofit fontScale="90000"/>
          </a:bodyPr>
          <a:lstStyle/>
          <a:p>
            <a:r>
              <a:rPr lang="en-US" dirty="0">
                <a:solidFill>
                  <a:srgbClr val="C00000"/>
                </a:solidFill>
              </a:rPr>
              <a:t>CSCE 689: Special Topics in Modern Algorithms for Data Science </a:t>
            </a:r>
          </a:p>
        </p:txBody>
      </p:sp>
      <p:sp>
        <p:nvSpPr>
          <p:cNvPr id="3" name="Subtitle 2">
            <a:extLst>
              <a:ext uri="{FF2B5EF4-FFF2-40B4-BE49-F238E27FC236}">
                <a16:creationId xmlns:a16="http://schemas.microsoft.com/office/drawing/2014/main" id="{89802CB3-FC8E-C393-0D77-33E8A17F6B16}"/>
              </a:ext>
            </a:extLst>
          </p:cNvPr>
          <p:cNvSpPr>
            <a:spLocks noGrp="1"/>
          </p:cNvSpPr>
          <p:nvPr>
            <p:ph type="subTitle" idx="1"/>
          </p:nvPr>
        </p:nvSpPr>
        <p:spPr>
          <a:xfrm>
            <a:off x="1524000" y="3602037"/>
            <a:ext cx="9144000" cy="2789797"/>
          </a:xfrm>
        </p:spPr>
        <p:txBody>
          <a:bodyPr>
            <a:normAutofit/>
          </a:bodyPr>
          <a:lstStyle/>
          <a:p>
            <a:r>
              <a:rPr lang="en-US" sz="3600" dirty="0"/>
              <a:t>Lecture 26</a:t>
            </a:r>
          </a:p>
          <a:p>
            <a:endParaRPr lang="en-US" sz="3600" dirty="0"/>
          </a:p>
          <a:p>
            <a:r>
              <a:rPr lang="en-US" sz="2800" dirty="0"/>
              <a:t>Samson Zhou</a:t>
            </a:r>
          </a:p>
        </p:txBody>
      </p:sp>
    </p:spTree>
    <p:extLst>
      <p:ext uri="{BB962C8B-B14F-4D97-AF65-F5344CB8AC3E}">
        <p14:creationId xmlns:p14="http://schemas.microsoft.com/office/powerpoint/2010/main" val="6421910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Linear Sketch</a:t>
            </a:r>
            <a:endParaRPr lang="en-US" dirty="0"/>
          </a:p>
        </p:txBody>
      </p:sp>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p:txBody>
          <a:bodyPr>
            <a:noAutofit/>
          </a:bodyPr>
          <a:lstStyle/>
          <a:p>
            <a:pPr>
              <a:buClr>
                <a:schemeClr val="tx1"/>
              </a:buClr>
            </a:pPr>
            <a:r>
              <a:rPr lang="en-US" sz="3000" dirty="0"/>
              <a:t>What algorithms have we discussed that fit this framework?</a:t>
            </a:r>
          </a:p>
          <a:p>
            <a:pPr lvl="1">
              <a:buClr>
                <a:schemeClr val="tx1"/>
              </a:buClr>
            </a:pPr>
            <a:r>
              <a:rPr lang="en-US" sz="3000" dirty="0">
                <a:solidFill>
                  <a:srgbClr val="00B050"/>
                </a:solidFill>
              </a:rPr>
              <a:t>YES</a:t>
            </a:r>
            <a:r>
              <a:rPr lang="en-US" sz="3000" dirty="0"/>
              <a:t>: AMS, </a:t>
            </a:r>
            <a:r>
              <a:rPr lang="en-US" sz="3000" dirty="0" err="1"/>
              <a:t>CountSketch</a:t>
            </a:r>
            <a:r>
              <a:rPr lang="en-US" sz="3000" dirty="0"/>
              <a:t>, </a:t>
            </a:r>
            <a:r>
              <a:rPr lang="en-US" sz="3000" dirty="0" err="1"/>
              <a:t>CountMin</a:t>
            </a:r>
            <a:r>
              <a:rPr lang="en-US" sz="3000" dirty="0"/>
              <a:t>, sparse recovery, distinct elements, coreset construction for clustering</a:t>
            </a:r>
          </a:p>
          <a:p>
            <a:pPr lvl="1">
              <a:buClr>
                <a:schemeClr val="tx1"/>
              </a:buClr>
            </a:pPr>
            <a:r>
              <a:rPr lang="en-US" sz="3000" dirty="0">
                <a:solidFill>
                  <a:srgbClr val="FF0000"/>
                </a:solidFill>
              </a:rPr>
              <a:t>NO</a:t>
            </a:r>
            <a:r>
              <a:rPr lang="en-US" sz="3000" dirty="0"/>
              <a:t>: Greedy algorithm for maximal matching, connectivity, bipartiteness, </a:t>
            </a:r>
            <a:r>
              <a:rPr lang="en-US" sz="3000" dirty="0" err="1"/>
              <a:t>MisraGries</a:t>
            </a:r>
            <a:endParaRPr lang="en-US" sz="3000" dirty="0"/>
          </a:p>
          <a:p>
            <a:pPr>
              <a:buClr>
                <a:schemeClr val="tx1"/>
              </a:buClr>
            </a:pPr>
            <a:r>
              <a:rPr lang="en-US" sz="3000" dirty="0"/>
              <a:t>Which of these algorithms work for insertion-deletion streams?</a:t>
            </a:r>
          </a:p>
          <a:p>
            <a:pPr lvl="1">
              <a:buClr>
                <a:schemeClr val="tx1"/>
              </a:buClr>
            </a:pPr>
            <a:r>
              <a:rPr lang="en-US" sz="3000" dirty="0">
                <a:solidFill>
                  <a:srgbClr val="00B050"/>
                </a:solidFill>
              </a:rPr>
              <a:t>YES</a:t>
            </a:r>
            <a:r>
              <a:rPr lang="en-US" sz="3000" dirty="0"/>
              <a:t>: AMS, </a:t>
            </a:r>
            <a:r>
              <a:rPr lang="en-US" sz="3000" dirty="0" err="1"/>
              <a:t>CountSketch</a:t>
            </a:r>
            <a:r>
              <a:rPr lang="en-US" sz="3000" dirty="0"/>
              <a:t>, </a:t>
            </a:r>
            <a:r>
              <a:rPr lang="en-US" sz="3000" dirty="0" err="1"/>
              <a:t>CountMin</a:t>
            </a:r>
            <a:r>
              <a:rPr lang="en-US" sz="3000" dirty="0"/>
              <a:t>, sparse recovery, distinct elements, coreset construction for clustering</a:t>
            </a:r>
          </a:p>
          <a:p>
            <a:pPr lvl="1">
              <a:buClr>
                <a:schemeClr val="tx1"/>
              </a:buClr>
            </a:pPr>
            <a:r>
              <a:rPr lang="en-US" sz="3000" dirty="0">
                <a:solidFill>
                  <a:srgbClr val="FF0000"/>
                </a:solidFill>
              </a:rPr>
              <a:t>NO</a:t>
            </a:r>
            <a:r>
              <a:rPr lang="en-US" sz="3000" dirty="0"/>
              <a:t>: Greedy algorithm for maximal matching, connectivity, bipartiteness, </a:t>
            </a:r>
            <a:r>
              <a:rPr lang="en-US" sz="3000" dirty="0" err="1"/>
              <a:t>MisraGries</a:t>
            </a:r>
            <a:endParaRPr lang="en-US" sz="3000" dirty="0"/>
          </a:p>
        </p:txBody>
      </p:sp>
    </p:spTree>
    <p:extLst>
      <p:ext uri="{BB962C8B-B14F-4D97-AF65-F5344CB8AC3E}">
        <p14:creationId xmlns:p14="http://schemas.microsoft.com/office/powerpoint/2010/main" val="213238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Linear Sketch</a:t>
            </a:r>
            <a:endParaRPr lang="en-US" dirty="0"/>
          </a:p>
        </p:txBody>
      </p:sp>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p:txBody>
          <a:bodyPr>
            <a:noAutofit/>
          </a:bodyPr>
          <a:lstStyle/>
          <a:p>
            <a:pPr>
              <a:buClr>
                <a:schemeClr val="tx1"/>
              </a:buClr>
            </a:pPr>
            <a:r>
              <a:rPr lang="en-US" sz="3000" dirty="0">
                <a:solidFill>
                  <a:srgbClr val="00B050"/>
                </a:solidFill>
              </a:rPr>
              <a:t>Theorem</a:t>
            </a:r>
            <a:r>
              <a:rPr lang="en-US" sz="3000" dirty="0"/>
              <a:t> </a:t>
            </a:r>
            <a:r>
              <a:rPr lang="en-US" sz="3000" dirty="0">
                <a:solidFill>
                  <a:schemeClr val="accent1"/>
                </a:solidFill>
              </a:rPr>
              <a:t>[LiNguyenWoodruff14]</a:t>
            </a:r>
            <a:r>
              <a:rPr lang="en-US" sz="3000" dirty="0"/>
              <a:t>: For sufficiently long data streams with arbitrarily large coordinates at intermediate stages of the stream, any one-pass insertion-deletion streaming algorithm can be implemented with a linear sketch</a:t>
            </a:r>
          </a:p>
        </p:txBody>
      </p:sp>
    </p:spTree>
    <p:extLst>
      <p:ext uri="{BB962C8B-B14F-4D97-AF65-F5344CB8AC3E}">
        <p14:creationId xmlns:p14="http://schemas.microsoft.com/office/powerpoint/2010/main" val="236279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Sliding Window Model</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p:txBody>
              <a:bodyPr/>
              <a:lstStyle/>
              <a:p>
                <a:pPr>
                  <a:buClr>
                    <a:schemeClr val="tx1"/>
                  </a:buClr>
                </a:pPr>
                <a:r>
                  <a:rPr lang="en-US" dirty="0">
                    <a:solidFill>
                      <a:srgbClr val="00B050"/>
                    </a:solidFill>
                  </a:rPr>
                  <a:t>Input</a:t>
                </a:r>
                <a:r>
                  <a:rPr lang="en-US" dirty="0"/>
                  <a:t>: Elements of an underlying data set </a:t>
                </a:r>
                <a14:m>
                  <m:oMath xmlns:m="http://schemas.openxmlformats.org/officeDocument/2006/math">
                    <m:r>
                      <a:rPr lang="en-US" i="1" smtClean="0">
                        <a:solidFill>
                          <a:srgbClr val="C00000"/>
                        </a:solidFill>
                        <a:latin typeface="Cambria Math" panose="02040503050406030204" pitchFamily="18" charset="0"/>
                      </a:rPr>
                      <m:t>𝑆</m:t>
                    </m:r>
                  </m:oMath>
                </a14:m>
                <a:r>
                  <a:rPr lang="en-US" dirty="0"/>
                  <a:t>, which arrives sequentially</a:t>
                </a:r>
              </a:p>
              <a:p>
                <a:pPr>
                  <a:buClr>
                    <a:schemeClr val="tx1"/>
                  </a:buClr>
                </a:pPr>
                <a:r>
                  <a:rPr lang="en-US" dirty="0">
                    <a:solidFill>
                      <a:srgbClr val="00B050"/>
                    </a:solidFill>
                  </a:rPr>
                  <a:t>Output</a:t>
                </a:r>
                <a:r>
                  <a:rPr lang="en-US" dirty="0"/>
                  <a:t>: Evaluation (or approximation) of a given function</a:t>
                </a:r>
              </a:p>
              <a:p>
                <a:pPr>
                  <a:buClr>
                    <a:schemeClr val="tx1"/>
                  </a:buClr>
                </a:pPr>
                <a:r>
                  <a:rPr lang="en-US" dirty="0">
                    <a:solidFill>
                      <a:srgbClr val="00B050"/>
                    </a:solidFill>
                  </a:rPr>
                  <a:t>Goal</a:t>
                </a:r>
                <a:r>
                  <a:rPr lang="en-US" dirty="0"/>
                  <a:t>: Use space </a:t>
                </a:r>
                <a:r>
                  <a:rPr lang="en-US" i="1" dirty="0">
                    <a:solidFill>
                      <a:srgbClr val="7030A0"/>
                    </a:solidFill>
                  </a:rPr>
                  <a:t>sublinear</a:t>
                </a:r>
                <a:r>
                  <a:rPr lang="en-US" i="1" dirty="0"/>
                  <a:t> </a:t>
                </a:r>
                <a:r>
                  <a:rPr lang="en-US" dirty="0"/>
                  <a:t>in the size </a:t>
                </a:r>
                <a14:m>
                  <m:oMath xmlns:m="http://schemas.openxmlformats.org/officeDocument/2006/math">
                    <m:r>
                      <a:rPr lang="en-US" b="0" i="1" smtClean="0">
                        <a:solidFill>
                          <a:srgbClr val="C00000"/>
                        </a:solidFill>
                        <a:latin typeface="Cambria Math" panose="02040503050406030204" pitchFamily="18" charset="0"/>
                      </a:rPr>
                      <m:t>𝑚</m:t>
                    </m:r>
                    <m:r>
                      <a:rPr lang="en-US" b="0" i="1" smtClean="0">
                        <a:solidFill>
                          <a:srgbClr val="C00000"/>
                        </a:solidFill>
                        <a:latin typeface="Cambria Math" panose="02040503050406030204" pitchFamily="18" charset="0"/>
                      </a:rPr>
                      <m:t> </m:t>
                    </m:r>
                  </m:oMath>
                </a14:m>
                <a:r>
                  <a:rPr lang="en-US" dirty="0"/>
                  <a:t>of the input </a:t>
                </a:r>
                <a14:m>
                  <m:oMath xmlns:m="http://schemas.openxmlformats.org/officeDocument/2006/math">
                    <m:r>
                      <a:rPr lang="en-US" i="1" smtClean="0">
                        <a:solidFill>
                          <a:srgbClr val="C00000"/>
                        </a:solidFill>
                        <a:latin typeface="Cambria Math" panose="02040503050406030204" pitchFamily="18" charset="0"/>
                      </a:rPr>
                      <m:t>𝑆</m:t>
                    </m:r>
                  </m:oMath>
                </a14:m>
                <a:endParaRPr lang="en-US" dirty="0">
                  <a:solidFill>
                    <a:srgbClr val="C00000"/>
                  </a:solidFill>
                </a:endParaRPr>
              </a:p>
              <a:p>
                <a:pPr>
                  <a:buClr>
                    <a:schemeClr val="tx1"/>
                  </a:buClr>
                </a:pPr>
                <a:endParaRPr lang="en-US" dirty="0"/>
              </a:p>
              <a:p>
                <a:pPr>
                  <a:buClr>
                    <a:schemeClr val="tx1"/>
                  </a:buClr>
                </a:pPr>
                <a:r>
                  <a:rPr lang="en-US" dirty="0">
                    <a:solidFill>
                      <a:srgbClr val="00B050"/>
                    </a:solidFill>
                  </a:rPr>
                  <a:t>Sliding Window</a:t>
                </a:r>
                <a:r>
                  <a:rPr lang="en-US" dirty="0"/>
                  <a:t>: “Only the </a:t>
                </a:r>
                <a14:m>
                  <m:oMath xmlns:m="http://schemas.openxmlformats.org/officeDocument/2006/math">
                    <m:r>
                      <a:rPr lang="en-US" b="0" i="1" smtClean="0">
                        <a:solidFill>
                          <a:srgbClr val="C00000"/>
                        </a:solidFill>
                        <a:latin typeface="Cambria Math" panose="02040503050406030204" pitchFamily="18" charset="0"/>
                      </a:rPr>
                      <m:t>𝑚</m:t>
                    </m:r>
                  </m:oMath>
                </a14:m>
                <a:r>
                  <a:rPr lang="en-US" dirty="0"/>
                  <a:t> most recent updates form the underlying data set </a:t>
                </a:r>
                <a14:m>
                  <m:oMath xmlns:m="http://schemas.openxmlformats.org/officeDocument/2006/math">
                    <m:r>
                      <a:rPr lang="en-US" i="1" smtClean="0">
                        <a:solidFill>
                          <a:srgbClr val="C00000"/>
                        </a:solidFill>
                        <a:latin typeface="Cambria Math" panose="02040503050406030204" pitchFamily="18" charset="0"/>
                      </a:rPr>
                      <m:t>𝑆</m:t>
                    </m:r>
                  </m:oMath>
                </a14:m>
                <a:r>
                  <a:rPr lang="en-US" dirty="0"/>
                  <a:t>”</a:t>
                </a:r>
              </a:p>
            </p:txBody>
          </p:sp>
        </mc:Choice>
        <mc:Fallback xmlns="">
          <p:sp>
            <p:nvSpPr>
              <p:cNvPr id="3" name="Content Placeholder 2">
                <a:extLst>
                  <a:ext uri="{FF2B5EF4-FFF2-40B4-BE49-F238E27FC236}">
                    <a16:creationId xmlns:a16="http://schemas.microsoft.com/office/drawing/2014/main" id="{15255D49-9D60-44DD-910D-2EBD0529DEC9}"/>
                  </a:ext>
                </a:extLst>
              </p:cNvPr>
              <p:cNvSpPr>
                <a:spLocks noGrp="1" noRot="1" noChangeAspect="1" noMove="1" noResize="1" noEditPoints="1" noAdjustHandles="1" noChangeArrowheads="1" noChangeShapeType="1" noTextEdit="1"/>
              </p:cNvSpPr>
              <p:nvPr>
                <p:ph idx="1"/>
              </p:nvPr>
            </p:nvSpPr>
            <p:spPr>
              <a:blipFill>
                <a:blip r:embed="rId3"/>
                <a:stretch>
                  <a:fillRect l="-1043" t="-2241"/>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82655531-097D-4E45-B6D5-0E29302327E4}"/>
              </a:ext>
            </a:extLst>
          </p:cNvPr>
          <p:cNvSpPr txBox="1"/>
          <p:nvPr/>
        </p:nvSpPr>
        <p:spPr>
          <a:xfrm>
            <a:off x="6024880" y="5469077"/>
            <a:ext cx="3070071" cy="707886"/>
          </a:xfrm>
          <a:prstGeom prst="rect">
            <a:avLst/>
          </a:prstGeom>
          <a:noFill/>
        </p:spPr>
        <p:txBody>
          <a:bodyPr wrap="none" rtlCol="0">
            <a:spAutoFit/>
          </a:bodyPr>
          <a:lstStyle/>
          <a:p>
            <a:r>
              <a:rPr lang="en-US" sz="4000" dirty="0"/>
              <a:t>1 0 1 1 1 0 0 1</a:t>
            </a:r>
          </a:p>
        </p:txBody>
      </p:sp>
      <p:sp>
        <p:nvSpPr>
          <p:cNvPr id="5" name="Rectangle 4">
            <a:extLst>
              <a:ext uri="{FF2B5EF4-FFF2-40B4-BE49-F238E27FC236}">
                <a16:creationId xmlns:a16="http://schemas.microsoft.com/office/drawing/2014/main" id="{AA712B9F-5391-4129-91C2-1ED5D2EC8033}"/>
              </a:ext>
            </a:extLst>
          </p:cNvPr>
          <p:cNvSpPr/>
          <p:nvPr/>
        </p:nvSpPr>
        <p:spPr>
          <a:xfrm>
            <a:off x="6096000" y="5469077"/>
            <a:ext cx="2926374" cy="718928"/>
          </a:xfrm>
          <a:prstGeom prst="rect">
            <a:avLst/>
          </a:prstGeom>
          <a:noFill/>
          <a:ln w="571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26431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iterate type="lt">
                                    <p:tmAbs val="1000"/>
                                  </p:iterate>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Sliding Window Model</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p:txBody>
              <a:bodyPr/>
              <a:lstStyle/>
              <a:p>
                <a:pPr>
                  <a:buClr>
                    <a:schemeClr val="tx1"/>
                  </a:buClr>
                </a:pPr>
                <a:r>
                  <a:rPr lang="en-US" dirty="0">
                    <a:solidFill>
                      <a:srgbClr val="00B050"/>
                    </a:solidFill>
                  </a:rPr>
                  <a:t>Input</a:t>
                </a:r>
                <a:r>
                  <a:rPr lang="en-US" dirty="0"/>
                  <a:t>: Elements of an underlying data set </a:t>
                </a:r>
                <a14:m>
                  <m:oMath xmlns:m="http://schemas.openxmlformats.org/officeDocument/2006/math">
                    <m:r>
                      <a:rPr lang="en-US" i="1">
                        <a:solidFill>
                          <a:srgbClr val="C00000"/>
                        </a:solidFill>
                        <a:latin typeface="Cambria Math" panose="02040503050406030204" pitchFamily="18" charset="0"/>
                      </a:rPr>
                      <m:t>𝑆</m:t>
                    </m:r>
                  </m:oMath>
                </a14:m>
                <a:r>
                  <a:rPr lang="en-US" dirty="0"/>
                  <a:t>, which arrives sequentially</a:t>
                </a:r>
              </a:p>
              <a:p>
                <a:pPr>
                  <a:buClr>
                    <a:schemeClr val="tx1"/>
                  </a:buClr>
                </a:pPr>
                <a:r>
                  <a:rPr lang="en-US" dirty="0">
                    <a:solidFill>
                      <a:srgbClr val="00B050"/>
                    </a:solidFill>
                  </a:rPr>
                  <a:t>Output</a:t>
                </a:r>
                <a:r>
                  <a:rPr lang="en-US" dirty="0"/>
                  <a:t>: Evaluation (or approximation) of a given function</a:t>
                </a:r>
              </a:p>
              <a:p>
                <a:pPr>
                  <a:buClr>
                    <a:schemeClr val="tx1"/>
                  </a:buClr>
                </a:pPr>
                <a:r>
                  <a:rPr lang="en-US" dirty="0">
                    <a:solidFill>
                      <a:srgbClr val="00B050"/>
                    </a:solidFill>
                  </a:rPr>
                  <a:t>Goal</a:t>
                </a:r>
                <a:r>
                  <a:rPr lang="en-US" dirty="0"/>
                  <a:t>: Use space </a:t>
                </a:r>
                <a:r>
                  <a:rPr lang="en-US" i="1" dirty="0">
                    <a:solidFill>
                      <a:srgbClr val="7030A0"/>
                    </a:solidFill>
                  </a:rPr>
                  <a:t>sublinear</a:t>
                </a:r>
                <a:r>
                  <a:rPr lang="en-US" i="1" dirty="0"/>
                  <a:t> </a:t>
                </a:r>
                <a:r>
                  <a:rPr lang="en-US" dirty="0"/>
                  <a:t>in the size </a:t>
                </a:r>
                <a14:m>
                  <m:oMath xmlns:m="http://schemas.openxmlformats.org/officeDocument/2006/math">
                    <m:r>
                      <a:rPr lang="en-US" i="1">
                        <a:solidFill>
                          <a:srgbClr val="C00000"/>
                        </a:solidFill>
                        <a:latin typeface="Cambria Math" panose="02040503050406030204" pitchFamily="18" charset="0"/>
                      </a:rPr>
                      <m:t>𝑚</m:t>
                    </m:r>
                    <m:r>
                      <a:rPr lang="en-US" i="1">
                        <a:solidFill>
                          <a:srgbClr val="C00000"/>
                        </a:solidFill>
                        <a:latin typeface="Cambria Math" panose="02040503050406030204" pitchFamily="18" charset="0"/>
                      </a:rPr>
                      <m:t> </m:t>
                    </m:r>
                  </m:oMath>
                </a14:m>
                <a:r>
                  <a:rPr lang="en-US" dirty="0"/>
                  <a:t>of the input </a:t>
                </a:r>
                <a14:m>
                  <m:oMath xmlns:m="http://schemas.openxmlformats.org/officeDocument/2006/math">
                    <m:r>
                      <a:rPr lang="en-US" i="1">
                        <a:solidFill>
                          <a:srgbClr val="C00000"/>
                        </a:solidFill>
                        <a:latin typeface="Cambria Math" panose="02040503050406030204" pitchFamily="18" charset="0"/>
                      </a:rPr>
                      <m:t>𝑆</m:t>
                    </m:r>
                  </m:oMath>
                </a14:m>
                <a:endParaRPr lang="en-US" dirty="0">
                  <a:solidFill>
                    <a:srgbClr val="C00000"/>
                  </a:solidFill>
                </a:endParaRPr>
              </a:p>
              <a:p>
                <a:pPr>
                  <a:buClr>
                    <a:schemeClr val="tx1"/>
                  </a:buClr>
                </a:pPr>
                <a:endParaRPr lang="en-US" dirty="0"/>
              </a:p>
              <a:p>
                <a:pPr>
                  <a:buClr>
                    <a:schemeClr val="tx1"/>
                  </a:buClr>
                </a:pPr>
                <a:r>
                  <a:rPr lang="en-US" dirty="0">
                    <a:solidFill>
                      <a:srgbClr val="00B050"/>
                    </a:solidFill>
                  </a:rPr>
                  <a:t>Sliding Window</a:t>
                </a:r>
                <a:r>
                  <a:rPr lang="en-US" dirty="0"/>
                  <a:t>: “Only the </a:t>
                </a:r>
                <a14:m>
                  <m:oMath xmlns:m="http://schemas.openxmlformats.org/officeDocument/2006/math">
                    <m:r>
                      <a:rPr lang="en-US" i="1">
                        <a:solidFill>
                          <a:srgbClr val="C00000"/>
                        </a:solidFill>
                        <a:latin typeface="Cambria Math" panose="02040503050406030204" pitchFamily="18" charset="0"/>
                      </a:rPr>
                      <m:t>𝑚</m:t>
                    </m:r>
                  </m:oMath>
                </a14:m>
                <a:r>
                  <a:rPr lang="en-US" dirty="0"/>
                  <a:t> most recent updates form the underlying data set </a:t>
                </a:r>
                <a14:m>
                  <m:oMath xmlns:m="http://schemas.openxmlformats.org/officeDocument/2006/math">
                    <m:r>
                      <a:rPr lang="en-US" i="1">
                        <a:solidFill>
                          <a:srgbClr val="C00000"/>
                        </a:solidFill>
                        <a:latin typeface="Cambria Math" panose="02040503050406030204" pitchFamily="18" charset="0"/>
                      </a:rPr>
                      <m:t>𝑆</m:t>
                    </m:r>
                  </m:oMath>
                </a14:m>
                <a:r>
                  <a:rPr lang="en-US" dirty="0"/>
                  <a:t>”</a:t>
                </a:r>
              </a:p>
            </p:txBody>
          </p:sp>
        </mc:Choice>
        <mc:Fallback xmlns="">
          <p:sp>
            <p:nvSpPr>
              <p:cNvPr id="3" name="Content Placeholder 2">
                <a:extLst>
                  <a:ext uri="{FF2B5EF4-FFF2-40B4-BE49-F238E27FC236}">
                    <a16:creationId xmlns:a16="http://schemas.microsoft.com/office/drawing/2014/main" id="{15255D49-9D60-44DD-910D-2EBD0529DEC9}"/>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82655531-097D-4E45-B6D5-0E29302327E4}"/>
              </a:ext>
            </a:extLst>
          </p:cNvPr>
          <p:cNvSpPr txBox="1"/>
          <p:nvPr/>
        </p:nvSpPr>
        <p:spPr>
          <a:xfrm>
            <a:off x="6024880" y="5469077"/>
            <a:ext cx="3445174" cy="707886"/>
          </a:xfrm>
          <a:prstGeom prst="rect">
            <a:avLst/>
          </a:prstGeom>
          <a:noFill/>
        </p:spPr>
        <p:txBody>
          <a:bodyPr wrap="none" rtlCol="0">
            <a:spAutoFit/>
          </a:bodyPr>
          <a:lstStyle/>
          <a:p>
            <a:r>
              <a:rPr lang="en-US" sz="4000" dirty="0"/>
              <a:t>1 0 1 1 1 0 0 1 1</a:t>
            </a:r>
          </a:p>
        </p:txBody>
      </p:sp>
      <p:sp>
        <p:nvSpPr>
          <p:cNvPr id="5" name="Rectangle 4">
            <a:extLst>
              <a:ext uri="{FF2B5EF4-FFF2-40B4-BE49-F238E27FC236}">
                <a16:creationId xmlns:a16="http://schemas.microsoft.com/office/drawing/2014/main" id="{AA712B9F-5391-4129-91C2-1ED5D2EC8033}"/>
              </a:ext>
            </a:extLst>
          </p:cNvPr>
          <p:cNvSpPr/>
          <p:nvPr/>
        </p:nvSpPr>
        <p:spPr>
          <a:xfrm>
            <a:off x="6441440" y="5469077"/>
            <a:ext cx="2926374" cy="718928"/>
          </a:xfrm>
          <a:prstGeom prst="rect">
            <a:avLst/>
          </a:prstGeom>
          <a:noFill/>
          <a:ln w="571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89896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Sliding Window Model</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p:txBody>
              <a:bodyPr/>
              <a:lstStyle/>
              <a:p>
                <a:pPr>
                  <a:buClr>
                    <a:schemeClr val="tx1"/>
                  </a:buClr>
                </a:pPr>
                <a:r>
                  <a:rPr lang="en-US" dirty="0">
                    <a:solidFill>
                      <a:srgbClr val="00B050"/>
                    </a:solidFill>
                  </a:rPr>
                  <a:t>Input</a:t>
                </a:r>
                <a:r>
                  <a:rPr lang="en-US" dirty="0"/>
                  <a:t>: Elements of an underlying data set </a:t>
                </a:r>
                <a14:m>
                  <m:oMath xmlns:m="http://schemas.openxmlformats.org/officeDocument/2006/math">
                    <m:r>
                      <a:rPr lang="en-US" i="1">
                        <a:solidFill>
                          <a:srgbClr val="C00000"/>
                        </a:solidFill>
                        <a:latin typeface="Cambria Math" panose="02040503050406030204" pitchFamily="18" charset="0"/>
                      </a:rPr>
                      <m:t>𝑆</m:t>
                    </m:r>
                  </m:oMath>
                </a14:m>
                <a:r>
                  <a:rPr lang="en-US" dirty="0"/>
                  <a:t>, which arrives sequentially</a:t>
                </a:r>
              </a:p>
              <a:p>
                <a:pPr>
                  <a:buClr>
                    <a:schemeClr val="tx1"/>
                  </a:buClr>
                </a:pPr>
                <a:r>
                  <a:rPr lang="en-US" dirty="0">
                    <a:solidFill>
                      <a:srgbClr val="00B050"/>
                    </a:solidFill>
                  </a:rPr>
                  <a:t>Output</a:t>
                </a:r>
                <a:r>
                  <a:rPr lang="en-US" dirty="0"/>
                  <a:t>: Evaluation (or approximation) of a given function</a:t>
                </a:r>
              </a:p>
              <a:p>
                <a:pPr>
                  <a:buClr>
                    <a:schemeClr val="tx1"/>
                  </a:buClr>
                </a:pPr>
                <a:r>
                  <a:rPr lang="en-US" dirty="0">
                    <a:solidFill>
                      <a:srgbClr val="00B050"/>
                    </a:solidFill>
                  </a:rPr>
                  <a:t>Goal</a:t>
                </a:r>
                <a:r>
                  <a:rPr lang="en-US" dirty="0"/>
                  <a:t>: Use space </a:t>
                </a:r>
                <a:r>
                  <a:rPr lang="en-US" i="1" dirty="0">
                    <a:solidFill>
                      <a:srgbClr val="7030A0"/>
                    </a:solidFill>
                  </a:rPr>
                  <a:t>sublinear</a:t>
                </a:r>
                <a:r>
                  <a:rPr lang="en-US" i="1" dirty="0"/>
                  <a:t> </a:t>
                </a:r>
                <a:r>
                  <a:rPr lang="en-US" dirty="0"/>
                  <a:t>in the size </a:t>
                </a:r>
                <a14:m>
                  <m:oMath xmlns:m="http://schemas.openxmlformats.org/officeDocument/2006/math">
                    <m:r>
                      <a:rPr lang="en-US" i="1">
                        <a:solidFill>
                          <a:srgbClr val="C00000"/>
                        </a:solidFill>
                        <a:latin typeface="Cambria Math" panose="02040503050406030204" pitchFamily="18" charset="0"/>
                      </a:rPr>
                      <m:t>𝑚</m:t>
                    </m:r>
                    <m:r>
                      <a:rPr lang="en-US" i="1">
                        <a:solidFill>
                          <a:srgbClr val="C00000"/>
                        </a:solidFill>
                        <a:latin typeface="Cambria Math" panose="02040503050406030204" pitchFamily="18" charset="0"/>
                      </a:rPr>
                      <m:t> </m:t>
                    </m:r>
                  </m:oMath>
                </a14:m>
                <a:r>
                  <a:rPr lang="en-US" dirty="0"/>
                  <a:t>of the input </a:t>
                </a:r>
                <a14:m>
                  <m:oMath xmlns:m="http://schemas.openxmlformats.org/officeDocument/2006/math">
                    <m:r>
                      <a:rPr lang="en-US" i="1">
                        <a:solidFill>
                          <a:srgbClr val="C00000"/>
                        </a:solidFill>
                        <a:latin typeface="Cambria Math" panose="02040503050406030204" pitchFamily="18" charset="0"/>
                      </a:rPr>
                      <m:t>𝑆</m:t>
                    </m:r>
                  </m:oMath>
                </a14:m>
                <a:endParaRPr lang="en-US" dirty="0">
                  <a:solidFill>
                    <a:srgbClr val="C00000"/>
                  </a:solidFill>
                </a:endParaRPr>
              </a:p>
              <a:p>
                <a:pPr>
                  <a:buClr>
                    <a:schemeClr val="tx1"/>
                  </a:buClr>
                </a:pPr>
                <a:endParaRPr lang="en-US" dirty="0"/>
              </a:p>
              <a:p>
                <a:pPr>
                  <a:buClr>
                    <a:schemeClr val="tx1"/>
                  </a:buClr>
                </a:pPr>
                <a:r>
                  <a:rPr lang="en-US" dirty="0">
                    <a:solidFill>
                      <a:srgbClr val="00B050"/>
                    </a:solidFill>
                  </a:rPr>
                  <a:t>Sliding Window</a:t>
                </a:r>
                <a:r>
                  <a:rPr lang="en-US" dirty="0"/>
                  <a:t>: “Only the </a:t>
                </a:r>
                <a14:m>
                  <m:oMath xmlns:m="http://schemas.openxmlformats.org/officeDocument/2006/math">
                    <m:r>
                      <a:rPr lang="en-US" i="1">
                        <a:solidFill>
                          <a:srgbClr val="C00000"/>
                        </a:solidFill>
                        <a:latin typeface="Cambria Math" panose="02040503050406030204" pitchFamily="18" charset="0"/>
                      </a:rPr>
                      <m:t>𝑚</m:t>
                    </m:r>
                  </m:oMath>
                </a14:m>
                <a:r>
                  <a:rPr lang="en-US" dirty="0"/>
                  <a:t> most recent updates form the underlying data set </a:t>
                </a:r>
                <a14:m>
                  <m:oMath xmlns:m="http://schemas.openxmlformats.org/officeDocument/2006/math">
                    <m:r>
                      <a:rPr lang="en-US" i="1">
                        <a:solidFill>
                          <a:srgbClr val="C00000"/>
                        </a:solidFill>
                        <a:latin typeface="Cambria Math" panose="02040503050406030204" pitchFamily="18" charset="0"/>
                      </a:rPr>
                      <m:t>𝑆</m:t>
                    </m:r>
                  </m:oMath>
                </a14:m>
                <a:r>
                  <a:rPr lang="en-US" dirty="0"/>
                  <a:t>”</a:t>
                </a:r>
              </a:p>
            </p:txBody>
          </p:sp>
        </mc:Choice>
        <mc:Fallback xmlns="">
          <p:sp>
            <p:nvSpPr>
              <p:cNvPr id="3" name="Content Placeholder 2">
                <a:extLst>
                  <a:ext uri="{FF2B5EF4-FFF2-40B4-BE49-F238E27FC236}">
                    <a16:creationId xmlns:a16="http://schemas.microsoft.com/office/drawing/2014/main" id="{15255D49-9D60-44DD-910D-2EBD0529DEC9}"/>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82655531-097D-4E45-B6D5-0E29302327E4}"/>
              </a:ext>
            </a:extLst>
          </p:cNvPr>
          <p:cNvSpPr txBox="1"/>
          <p:nvPr/>
        </p:nvSpPr>
        <p:spPr>
          <a:xfrm>
            <a:off x="6024880" y="5469077"/>
            <a:ext cx="3820277" cy="707886"/>
          </a:xfrm>
          <a:prstGeom prst="rect">
            <a:avLst/>
          </a:prstGeom>
          <a:noFill/>
        </p:spPr>
        <p:txBody>
          <a:bodyPr wrap="none" rtlCol="0">
            <a:spAutoFit/>
          </a:bodyPr>
          <a:lstStyle/>
          <a:p>
            <a:r>
              <a:rPr lang="en-US" sz="4000" dirty="0"/>
              <a:t>1 0 1 1 1 0 0 1 1 0</a:t>
            </a:r>
          </a:p>
        </p:txBody>
      </p:sp>
      <p:sp>
        <p:nvSpPr>
          <p:cNvPr id="5" name="Rectangle 4">
            <a:extLst>
              <a:ext uri="{FF2B5EF4-FFF2-40B4-BE49-F238E27FC236}">
                <a16:creationId xmlns:a16="http://schemas.microsoft.com/office/drawing/2014/main" id="{AA712B9F-5391-4129-91C2-1ED5D2EC8033}"/>
              </a:ext>
            </a:extLst>
          </p:cNvPr>
          <p:cNvSpPr/>
          <p:nvPr/>
        </p:nvSpPr>
        <p:spPr>
          <a:xfrm>
            <a:off x="6837680" y="5469077"/>
            <a:ext cx="2926374" cy="718928"/>
          </a:xfrm>
          <a:prstGeom prst="rect">
            <a:avLst/>
          </a:prstGeom>
          <a:noFill/>
          <a:ln w="571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108605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Sliding Window Model</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p:txBody>
              <a:bodyPr/>
              <a:lstStyle/>
              <a:p>
                <a:pPr>
                  <a:buClr>
                    <a:schemeClr val="tx1"/>
                  </a:buClr>
                </a:pPr>
                <a:r>
                  <a:rPr lang="en-US" dirty="0">
                    <a:solidFill>
                      <a:srgbClr val="00B050"/>
                    </a:solidFill>
                  </a:rPr>
                  <a:t>Input</a:t>
                </a:r>
                <a:r>
                  <a:rPr lang="en-US" dirty="0"/>
                  <a:t>: Elements of an underlying data set </a:t>
                </a:r>
                <a14:m>
                  <m:oMath xmlns:m="http://schemas.openxmlformats.org/officeDocument/2006/math">
                    <m:r>
                      <a:rPr lang="en-US" i="1">
                        <a:solidFill>
                          <a:srgbClr val="C00000"/>
                        </a:solidFill>
                        <a:latin typeface="Cambria Math" panose="02040503050406030204" pitchFamily="18" charset="0"/>
                      </a:rPr>
                      <m:t>𝑆</m:t>
                    </m:r>
                  </m:oMath>
                </a14:m>
                <a:r>
                  <a:rPr lang="en-US" dirty="0"/>
                  <a:t>, which arrives sequentially</a:t>
                </a:r>
              </a:p>
              <a:p>
                <a:pPr>
                  <a:buClr>
                    <a:schemeClr val="tx1"/>
                  </a:buClr>
                </a:pPr>
                <a:r>
                  <a:rPr lang="en-US" dirty="0">
                    <a:solidFill>
                      <a:srgbClr val="00B050"/>
                    </a:solidFill>
                  </a:rPr>
                  <a:t>Output</a:t>
                </a:r>
                <a:r>
                  <a:rPr lang="en-US" dirty="0"/>
                  <a:t>: Evaluation (or approximation) of a given function</a:t>
                </a:r>
              </a:p>
              <a:p>
                <a:pPr>
                  <a:buClr>
                    <a:schemeClr val="tx1"/>
                  </a:buClr>
                </a:pPr>
                <a:r>
                  <a:rPr lang="en-US" dirty="0">
                    <a:solidFill>
                      <a:srgbClr val="00B050"/>
                    </a:solidFill>
                  </a:rPr>
                  <a:t>Goal</a:t>
                </a:r>
                <a:r>
                  <a:rPr lang="en-US" dirty="0"/>
                  <a:t>: Use space </a:t>
                </a:r>
                <a:r>
                  <a:rPr lang="en-US" i="1" dirty="0">
                    <a:solidFill>
                      <a:srgbClr val="7030A0"/>
                    </a:solidFill>
                  </a:rPr>
                  <a:t>sublinear</a:t>
                </a:r>
                <a:r>
                  <a:rPr lang="en-US" i="1" dirty="0"/>
                  <a:t> </a:t>
                </a:r>
                <a:r>
                  <a:rPr lang="en-US" dirty="0"/>
                  <a:t>in the size </a:t>
                </a:r>
                <a14:m>
                  <m:oMath xmlns:m="http://schemas.openxmlformats.org/officeDocument/2006/math">
                    <m:r>
                      <a:rPr lang="en-US" i="1">
                        <a:solidFill>
                          <a:srgbClr val="C00000"/>
                        </a:solidFill>
                        <a:latin typeface="Cambria Math" panose="02040503050406030204" pitchFamily="18" charset="0"/>
                      </a:rPr>
                      <m:t>𝑚</m:t>
                    </m:r>
                    <m:r>
                      <a:rPr lang="en-US" i="1">
                        <a:solidFill>
                          <a:srgbClr val="C00000"/>
                        </a:solidFill>
                        <a:latin typeface="Cambria Math" panose="02040503050406030204" pitchFamily="18" charset="0"/>
                      </a:rPr>
                      <m:t> </m:t>
                    </m:r>
                  </m:oMath>
                </a14:m>
                <a:r>
                  <a:rPr lang="en-US" dirty="0"/>
                  <a:t>of the input </a:t>
                </a:r>
                <a14:m>
                  <m:oMath xmlns:m="http://schemas.openxmlformats.org/officeDocument/2006/math">
                    <m:r>
                      <a:rPr lang="en-US" i="1">
                        <a:solidFill>
                          <a:srgbClr val="C00000"/>
                        </a:solidFill>
                        <a:latin typeface="Cambria Math" panose="02040503050406030204" pitchFamily="18" charset="0"/>
                      </a:rPr>
                      <m:t>𝑆</m:t>
                    </m:r>
                  </m:oMath>
                </a14:m>
                <a:endParaRPr lang="en-US" dirty="0">
                  <a:solidFill>
                    <a:srgbClr val="C00000"/>
                  </a:solidFill>
                </a:endParaRPr>
              </a:p>
              <a:p>
                <a:pPr>
                  <a:buClr>
                    <a:schemeClr val="tx1"/>
                  </a:buClr>
                </a:pPr>
                <a:endParaRPr lang="en-US" dirty="0"/>
              </a:p>
              <a:p>
                <a:pPr>
                  <a:buClr>
                    <a:schemeClr val="tx1"/>
                  </a:buClr>
                </a:pPr>
                <a:r>
                  <a:rPr lang="en-US" dirty="0">
                    <a:solidFill>
                      <a:srgbClr val="00B050"/>
                    </a:solidFill>
                  </a:rPr>
                  <a:t>Sliding Window</a:t>
                </a:r>
                <a:r>
                  <a:rPr lang="en-US" dirty="0"/>
                  <a:t>: “Only the </a:t>
                </a:r>
                <a14:m>
                  <m:oMath xmlns:m="http://schemas.openxmlformats.org/officeDocument/2006/math">
                    <m:r>
                      <a:rPr lang="en-US" i="1">
                        <a:solidFill>
                          <a:srgbClr val="C00000"/>
                        </a:solidFill>
                        <a:latin typeface="Cambria Math" panose="02040503050406030204" pitchFamily="18" charset="0"/>
                      </a:rPr>
                      <m:t>𝑚</m:t>
                    </m:r>
                  </m:oMath>
                </a14:m>
                <a:r>
                  <a:rPr lang="en-US" dirty="0"/>
                  <a:t> most recent updates form the underlying data set </a:t>
                </a:r>
                <a14:m>
                  <m:oMath xmlns:m="http://schemas.openxmlformats.org/officeDocument/2006/math">
                    <m:r>
                      <a:rPr lang="en-US" i="1">
                        <a:solidFill>
                          <a:srgbClr val="C00000"/>
                        </a:solidFill>
                        <a:latin typeface="Cambria Math" panose="02040503050406030204" pitchFamily="18" charset="0"/>
                      </a:rPr>
                      <m:t>𝑆</m:t>
                    </m:r>
                  </m:oMath>
                </a14:m>
                <a:r>
                  <a:rPr lang="en-US" dirty="0"/>
                  <a:t>”</a:t>
                </a:r>
              </a:p>
              <a:p>
                <a:pPr lvl="1"/>
                <a:r>
                  <a:rPr lang="en-US" dirty="0"/>
                  <a:t>Emphasizes recent interactions, appropriate for time sensitive settings</a:t>
                </a:r>
              </a:p>
            </p:txBody>
          </p:sp>
        </mc:Choice>
        <mc:Fallback xmlns="">
          <p:sp>
            <p:nvSpPr>
              <p:cNvPr id="3" name="Content Placeholder 2">
                <a:extLst>
                  <a:ext uri="{FF2B5EF4-FFF2-40B4-BE49-F238E27FC236}">
                    <a16:creationId xmlns:a16="http://schemas.microsoft.com/office/drawing/2014/main" id="{15255D49-9D60-44DD-910D-2EBD0529DEC9}"/>
                  </a:ext>
                </a:extLst>
              </p:cNvPr>
              <p:cNvSpPr>
                <a:spLocks noGrp="1" noRot="1" noChangeAspect="1" noMove="1" noResize="1" noEditPoints="1" noAdjustHandles="1" noChangeArrowheads="1" noChangeShapeType="1" noTextEdit="1"/>
              </p:cNvSpPr>
              <p:nvPr>
                <p:ph idx="1"/>
              </p:nvPr>
            </p:nvSpPr>
            <p:spPr>
              <a:blipFill>
                <a:blip r:embed="rId3"/>
                <a:stretch>
                  <a:fillRect l="-1043" t="-2241"/>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82655531-097D-4E45-B6D5-0E29302327E4}"/>
              </a:ext>
            </a:extLst>
          </p:cNvPr>
          <p:cNvSpPr txBox="1"/>
          <p:nvPr/>
        </p:nvSpPr>
        <p:spPr>
          <a:xfrm>
            <a:off x="6024880" y="5469077"/>
            <a:ext cx="4195379" cy="707886"/>
          </a:xfrm>
          <a:prstGeom prst="rect">
            <a:avLst/>
          </a:prstGeom>
          <a:noFill/>
        </p:spPr>
        <p:txBody>
          <a:bodyPr wrap="none" rtlCol="0">
            <a:spAutoFit/>
          </a:bodyPr>
          <a:lstStyle/>
          <a:p>
            <a:r>
              <a:rPr lang="en-US" sz="4000" dirty="0"/>
              <a:t>1 0 1 1 1 0 0 1 1 0 1</a:t>
            </a:r>
          </a:p>
        </p:txBody>
      </p:sp>
      <p:sp>
        <p:nvSpPr>
          <p:cNvPr id="5" name="Rectangle 4">
            <a:extLst>
              <a:ext uri="{FF2B5EF4-FFF2-40B4-BE49-F238E27FC236}">
                <a16:creationId xmlns:a16="http://schemas.microsoft.com/office/drawing/2014/main" id="{AA712B9F-5391-4129-91C2-1ED5D2EC8033}"/>
              </a:ext>
            </a:extLst>
          </p:cNvPr>
          <p:cNvSpPr/>
          <p:nvPr/>
        </p:nvSpPr>
        <p:spPr>
          <a:xfrm>
            <a:off x="7193280" y="5469077"/>
            <a:ext cx="2926374" cy="718928"/>
          </a:xfrm>
          <a:prstGeom prst="rect">
            <a:avLst/>
          </a:prstGeom>
          <a:noFill/>
          <a:ln w="571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601825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Sliding Window Model</a:t>
            </a:r>
            <a:endParaRPr lang="en-US" dirty="0"/>
          </a:p>
        </p:txBody>
      </p:sp>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p:txBody>
          <a:bodyPr/>
          <a:lstStyle/>
          <a:p>
            <a:pPr>
              <a:buClr>
                <a:schemeClr val="tx1"/>
              </a:buClr>
            </a:pPr>
            <a:r>
              <a:rPr lang="en-US" dirty="0">
                <a:solidFill>
                  <a:srgbClr val="00B050"/>
                </a:solidFill>
              </a:rPr>
              <a:t>Consumer analytics</a:t>
            </a:r>
            <a:r>
              <a:rPr lang="en-US" dirty="0"/>
              <a:t>: Consumer patterns may be sensitive to temporal trends or seasonal shifts </a:t>
            </a:r>
          </a:p>
        </p:txBody>
      </p:sp>
      <p:pic>
        <p:nvPicPr>
          <p:cNvPr id="7" name="Picture 6">
            <a:extLst>
              <a:ext uri="{FF2B5EF4-FFF2-40B4-BE49-F238E27FC236}">
                <a16:creationId xmlns:a16="http://schemas.microsoft.com/office/drawing/2014/main" id="{06CC476E-DE01-C8BD-1D88-9751E7B54E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9344" y="4468090"/>
            <a:ext cx="1595082" cy="1525731"/>
          </a:xfrm>
          <a:prstGeom prst="rect">
            <a:avLst/>
          </a:prstGeom>
        </p:spPr>
      </p:pic>
      <p:pic>
        <p:nvPicPr>
          <p:cNvPr id="9" name="Picture 8">
            <a:extLst>
              <a:ext uri="{FF2B5EF4-FFF2-40B4-BE49-F238E27FC236}">
                <a16:creationId xmlns:a16="http://schemas.microsoft.com/office/drawing/2014/main" id="{64CFD593-7401-2CDC-4569-7BBEEB81E11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00783" y="4159392"/>
            <a:ext cx="2143125" cy="2143125"/>
          </a:xfrm>
          <a:prstGeom prst="rect">
            <a:avLst/>
          </a:prstGeom>
        </p:spPr>
      </p:pic>
      <p:pic>
        <p:nvPicPr>
          <p:cNvPr id="11" name="Picture 10">
            <a:extLst>
              <a:ext uri="{FF2B5EF4-FFF2-40B4-BE49-F238E27FC236}">
                <a16:creationId xmlns:a16="http://schemas.microsoft.com/office/drawing/2014/main" id="{386C4348-98D0-FD37-A1FB-2B5D8A55737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092661" y="4430603"/>
            <a:ext cx="1417494" cy="1563218"/>
          </a:xfrm>
          <a:prstGeom prst="rect">
            <a:avLst/>
          </a:prstGeom>
        </p:spPr>
      </p:pic>
      <p:pic>
        <p:nvPicPr>
          <p:cNvPr id="13" name="Picture 12">
            <a:extLst>
              <a:ext uri="{FF2B5EF4-FFF2-40B4-BE49-F238E27FC236}">
                <a16:creationId xmlns:a16="http://schemas.microsoft.com/office/drawing/2014/main" id="{A0526AD3-0321-AED8-3D03-4A2D295CB51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210675" y="4096615"/>
            <a:ext cx="2143125" cy="2143125"/>
          </a:xfrm>
          <a:prstGeom prst="rect">
            <a:avLst/>
          </a:prstGeom>
        </p:spPr>
      </p:pic>
    </p:spTree>
    <p:extLst>
      <p:ext uri="{BB962C8B-B14F-4D97-AF65-F5344CB8AC3E}">
        <p14:creationId xmlns:p14="http://schemas.microsoft.com/office/powerpoint/2010/main" val="1835764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Sliding Window Model</a:t>
            </a:r>
            <a:endParaRPr lang="en-US" dirty="0"/>
          </a:p>
        </p:txBody>
      </p:sp>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p:txBody>
          <a:bodyPr/>
          <a:lstStyle/>
          <a:p>
            <a:pPr>
              <a:buClr>
                <a:schemeClr val="tx1"/>
              </a:buClr>
            </a:pPr>
            <a:r>
              <a:rPr lang="en-US" dirty="0">
                <a:solidFill>
                  <a:srgbClr val="00B050"/>
                </a:solidFill>
              </a:rPr>
              <a:t>Data retention policy</a:t>
            </a:r>
            <a:r>
              <a:rPr lang="en-US" dirty="0"/>
              <a:t>: the Facebook data policy says user search histories are stored for </a:t>
            </a:r>
            <a:r>
              <a:rPr lang="en-US" dirty="0">
                <a:solidFill>
                  <a:srgbClr val="FF0000"/>
                </a:solidFill>
              </a:rPr>
              <a:t>6</a:t>
            </a:r>
            <a:r>
              <a:rPr lang="en-US" dirty="0"/>
              <a:t> months, the Apple differential privacy overview says collected user information is retained for </a:t>
            </a:r>
            <a:r>
              <a:rPr lang="en-US" dirty="0">
                <a:solidFill>
                  <a:srgbClr val="FF0000"/>
                </a:solidFill>
              </a:rPr>
              <a:t>3</a:t>
            </a:r>
            <a:r>
              <a:rPr lang="en-US" dirty="0"/>
              <a:t> months, and the Google data retention policy states that browser information may be stored for up </a:t>
            </a:r>
            <a:r>
              <a:rPr lang="en-US" dirty="0">
                <a:solidFill>
                  <a:srgbClr val="FF0000"/>
                </a:solidFill>
              </a:rPr>
              <a:t>9</a:t>
            </a:r>
            <a:r>
              <a:rPr lang="en-US" dirty="0"/>
              <a:t> months</a:t>
            </a:r>
          </a:p>
        </p:txBody>
      </p:sp>
      <p:pic>
        <p:nvPicPr>
          <p:cNvPr id="5" name="Picture 4">
            <a:extLst>
              <a:ext uri="{FF2B5EF4-FFF2-40B4-BE49-F238E27FC236}">
                <a16:creationId xmlns:a16="http://schemas.microsoft.com/office/drawing/2014/main" id="{5ACE2874-937E-109B-80C7-E721D6AA34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80300" y="4353213"/>
            <a:ext cx="2143125" cy="2143125"/>
          </a:xfrm>
          <a:prstGeom prst="rect">
            <a:avLst/>
          </a:prstGeom>
        </p:spPr>
      </p:pic>
      <p:pic>
        <p:nvPicPr>
          <p:cNvPr id="8" name="Picture 7">
            <a:extLst>
              <a:ext uri="{FF2B5EF4-FFF2-40B4-BE49-F238E27FC236}">
                <a16:creationId xmlns:a16="http://schemas.microsoft.com/office/drawing/2014/main" id="{2865765F-4825-7A73-3541-99710BE89D4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94762" y="4349750"/>
            <a:ext cx="2143125" cy="2143125"/>
          </a:xfrm>
          <a:prstGeom prst="rect">
            <a:avLst/>
          </a:prstGeom>
        </p:spPr>
      </p:pic>
      <p:pic>
        <p:nvPicPr>
          <p:cNvPr id="12" name="Picture 11">
            <a:extLst>
              <a:ext uri="{FF2B5EF4-FFF2-40B4-BE49-F238E27FC236}">
                <a16:creationId xmlns:a16="http://schemas.microsoft.com/office/drawing/2014/main" id="{600CFEF4-EA8D-6077-F0BB-ECD5ECBE882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654113" y="4277734"/>
            <a:ext cx="2143125" cy="2143125"/>
          </a:xfrm>
          <a:prstGeom prst="rect">
            <a:avLst/>
          </a:prstGeom>
        </p:spPr>
      </p:pic>
    </p:spTree>
    <p:extLst>
      <p:ext uri="{BB962C8B-B14F-4D97-AF65-F5344CB8AC3E}">
        <p14:creationId xmlns:p14="http://schemas.microsoft.com/office/powerpoint/2010/main" val="13407930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Sliding Window Model and Linear Sketches</a:t>
            </a:r>
            <a:endParaRPr lang="en-US" dirty="0"/>
          </a:p>
        </p:txBody>
      </p:sp>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p:txBody>
          <a:bodyPr/>
          <a:lstStyle/>
          <a:p>
            <a:pPr>
              <a:buClr>
                <a:schemeClr val="tx1"/>
              </a:buClr>
            </a:pPr>
            <a:r>
              <a:rPr lang="en-US" dirty="0"/>
              <a:t>Can we use linear sketches for the sliding window model? </a:t>
            </a:r>
          </a:p>
        </p:txBody>
      </p:sp>
    </p:spTree>
    <p:extLst>
      <p:ext uri="{BB962C8B-B14F-4D97-AF65-F5344CB8AC3E}">
        <p14:creationId xmlns:p14="http://schemas.microsoft.com/office/powerpoint/2010/main" val="18310032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Sliding Window Model and Linear Sketches</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p:txBody>
              <a:bodyPr/>
              <a:lstStyle/>
              <a:p>
                <a:pPr>
                  <a:buClr>
                    <a:schemeClr val="tx1"/>
                  </a:buClr>
                </a:pPr>
                <a:r>
                  <a:rPr lang="en-US" dirty="0"/>
                  <a:t>Can we use linear sketches for the sliding window model? </a:t>
                </a:r>
                <a:r>
                  <a:rPr lang="en-US" dirty="0">
                    <a:solidFill>
                      <a:srgbClr val="00B050"/>
                    </a:solidFill>
                  </a:rPr>
                  <a:t>YES</a:t>
                </a:r>
                <a:r>
                  <a:rPr lang="en-US" dirty="0"/>
                  <a:t>/</a:t>
                </a:r>
                <a:r>
                  <a:rPr lang="en-US" dirty="0">
                    <a:solidFill>
                      <a:srgbClr val="FF0000"/>
                    </a:solidFill>
                  </a:rPr>
                  <a:t>NO</a:t>
                </a:r>
              </a:p>
              <a:p>
                <a:pPr>
                  <a:buClr>
                    <a:schemeClr val="tx1"/>
                  </a:buClr>
                </a:pPr>
                <a:endParaRPr lang="en-US" dirty="0"/>
              </a:p>
              <a:p>
                <a:pPr>
                  <a:buClr>
                    <a:schemeClr val="tx1"/>
                  </a:buClr>
                </a:pPr>
                <a:endParaRPr lang="en-US" dirty="0"/>
              </a:p>
              <a:p>
                <a:pPr>
                  <a:buClr>
                    <a:schemeClr val="tx1"/>
                  </a:buClr>
                </a:pPr>
                <a:r>
                  <a:rPr lang="en-US" dirty="0"/>
                  <a:t>Suppose </a:t>
                </a:r>
                <a14:m>
                  <m:oMath xmlns:m="http://schemas.openxmlformats.org/officeDocument/2006/math">
                    <m:sSub>
                      <m:sSubPr>
                        <m:ctrlPr>
                          <a:rPr lang="en-US" b="0" i="1" smtClean="0">
                            <a:solidFill>
                              <a:srgbClr val="C00000"/>
                            </a:solidFill>
                            <a:latin typeface="Cambria Math" panose="02040503050406030204" pitchFamily="18" charset="0"/>
                          </a:rPr>
                        </m:ctrlPr>
                      </m:sSubPr>
                      <m:e>
                        <m:r>
                          <a:rPr lang="en-US" b="0" i="1" smtClean="0">
                            <a:solidFill>
                              <a:srgbClr val="C00000"/>
                            </a:solidFill>
                            <a:latin typeface="Cambria Math" panose="02040503050406030204" pitchFamily="18" charset="0"/>
                          </a:rPr>
                          <m:t>𝐹</m:t>
                        </m:r>
                      </m:e>
                      <m:sub>
                        <m:r>
                          <a:rPr lang="en-US" b="0" i="1" smtClean="0">
                            <a:solidFill>
                              <a:srgbClr val="C00000"/>
                            </a:solidFill>
                            <a:latin typeface="Cambria Math" panose="02040503050406030204" pitchFamily="18" charset="0"/>
                          </a:rPr>
                          <m:t>2</m:t>
                        </m:r>
                      </m:sub>
                    </m:sSub>
                    <m:d>
                      <m:dPr>
                        <m:ctrlPr>
                          <a:rPr lang="en-US" b="0" i="1" smtClean="0">
                            <a:solidFill>
                              <a:srgbClr val="C00000"/>
                            </a:solidFill>
                            <a:latin typeface="Cambria Math" panose="02040503050406030204" pitchFamily="18" charset="0"/>
                          </a:rPr>
                        </m:ctrlPr>
                      </m:dPr>
                      <m:e>
                        <m:r>
                          <a:rPr lang="en-US" b="0" i="1" smtClean="0">
                            <a:solidFill>
                              <a:srgbClr val="C00000"/>
                            </a:solidFill>
                            <a:latin typeface="Cambria Math" panose="02040503050406030204" pitchFamily="18" charset="0"/>
                          </a:rPr>
                          <m:t>𝑢</m:t>
                        </m:r>
                      </m:e>
                    </m:d>
                    <m:r>
                      <a:rPr lang="en-US" b="0" i="1" smtClean="0">
                        <a:solidFill>
                          <a:srgbClr val="C00000"/>
                        </a:solidFill>
                        <a:latin typeface="Cambria Math" panose="02040503050406030204" pitchFamily="18" charset="0"/>
                      </a:rPr>
                      <m:t>=</m:t>
                    </m:r>
                    <m:sSup>
                      <m:sSupPr>
                        <m:ctrlPr>
                          <a:rPr lang="en-US" b="0" i="1" smtClean="0">
                            <a:solidFill>
                              <a:srgbClr val="C00000"/>
                            </a:solidFill>
                            <a:latin typeface="Cambria Math" panose="02040503050406030204" pitchFamily="18" charset="0"/>
                          </a:rPr>
                        </m:ctrlPr>
                      </m:sSupPr>
                      <m:e>
                        <m:r>
                          <a:rPr lang="en-US" b="0" i="1" smtClean="0">
                            <a:solidFill>
                              <a:srgbClr val="C00000"/>
                            </a:solidFill>
                            <a:latin typeface="Cambria Math" panose="02040503050406030204" pitchFamily="18" charset="0"/>
                          </a:rPr>
                          <m:t>𝑛</m:t>
                        </m:r>
                      </m:e>
                      <m:sup>
                        <m:r>
                          <a:rPr lang="en-US" b="0" i="1" smtClean="0">
                            <a:solidFill>
                              <a:srgbClr val="C00000"/>
                            </a:solidFill>
                            <a:latin typeface="Cambria Math" panose="02040503050406030204" pitchFamily="18" charset="0"/>
                          </a:rPr>
                          <m:t>2</m:t>
                        </m:r>
                      </m:sup>
                    </m:sSup>
                  </m:oMath>
                </a14:m>
                <a:r>
                  <a:rPr lang="en-US" dirty="0"/>
                  <a:t> and </a:t>
                </a:r>
                <a14:m>
                  <m:oMath xmlns:m="http://schemas.openxmlformats.org/officeDocument/2006/math">
                    <m:sSub>
                      <m:sSubPr>
                        <m:ctrlPr>
                          <a:rPr lang="en-US" i="1">
                            <a:solidFill>
                              <a:srgbClr val="C00000"/>
                            </a:solidFill>
                            <a:latin typeface="Cambria Math" panose="02040503050406030204" pitchFamily="18" charset="0"/>
                          </a:rPr>
                        </m:ctrlPr>
                      </m:sSubPr>
                      <m:e>
                        <m:r>
                          <a:rPr lang="en-US" i="1">
                            <a:solidFill>
                              <a:srgbClr val="C00000"/>
                            </a:solidFill>
                            <a:latin typeface="Cambria Math" panose="02040503050406030204" pitchFamily="18" charset="0"/>
                          </a:rPr>
                          <m:t>𝐹</m:t>
                        </m:r>
                      </m:e>
                      <m:sub>
                        <m:r>
                          <a:rPr lang="en-US" i="1">
                            <a:solidFill>
                              <a:srgbClr val="C00000"/>
                            </a:solidFill>
                            <a:latin typeface="Cambria Math" panose="02040503050406030204" pitchFamily="18" charset="0"/>
                          </a:rPr>
                          <m:t>2</m:t>
                        </m:r>
                      </m:sub>
                    </m:sSub>
                    <m:d>
                      <m:dPr>
                        <m:ctrlPr>
                          <a:rPr lang="en-US" i="1">
                            <a:solidFill>
                              <a:srgbClr val="C00000"/>
                            </a:solidFill>
                            <a:latin typeface="Cambria Math" panose="02040503050406030204" pitchFamily="18" charset="0"/>
                          </a:rPr>
                        </m:ctrlPr>
                      </m:dPr>
                      <m:e>
                        <m:r>
                          <a:rPr lang="en-US" b="0" i="1" smtClean="0">
                            <a:solidFill>
                              <a:srgbClr val="C00000"/>
                            </a:solidFill>
                            <a:latin typeface="Cambria Math" panose="02040503050406030204" pitchFamily="18" charset="0"/>
                          </a:rPr>
                          <m:t>𝑣</m:t>
                        </m:r>
                      </m:e>
                    </m:d>
                    <m:r>
                      <a:rPr lang="en-US" i="1">
                        <a:solidFill>
                          <a:srgbClr val="C00000"/>
                        </a:solidFill>
                        <a:latin typeface="Cambria Math" panose="02040503050406030204" pitchFamily="18" charset="0"/>
                      </a:rPr>
                      <m:t>=</m:t>
                    </m:r>
                    <m:r>
                      <a:rPr lang="en-US" b="0" i="1" smtClean="0">
                        <a:solidFill>
                          <a:srgbClr val="C00000"/>
                        </a:solidFill>
                        <a:latin typeface="Cambria Math" panose="02040503050406030204" pitchFamily="18" charset="0"/>
                      </a:rPr>
                      <m:t>𝑛</m:t>
                    </m:r>
                  </m:oMath>
                </a14:m>
                <a:r>
                  <a:rPr lang="en-US" dirty="0"/>
                  <a:t>. </a:t>
                </a:r>
              </a:p>
              <a:p>
                <a:pPr>
                  <a:buClr>
                    <a:schemeClr val="tx1"/>
                  </a:buClr>
                </a:pPr>
                <a:r>
                  <a:rPr lang="en-US" dirty="0"/>
                  <a:t>Then </a:t>
                </a:r>
                <a14:m>
                  <m:oMath xmlns:m="http://schemas.openxmlformats.org/officeDocument/2006/math">
                    <m:r>
                      <a:rPr lang="en-US" b="0" i="1" smtClean="0">
                        <a:solidFill>
                          <a:srgbClr val="C00000"/>
                        </a:solidFill>
                        <a:latin typeface="Cambria Math" panose="02040503050406030204" pitchFamily="18" charset="0"/>
                      </a:rPr>
                      <m:t>𝐴</m:t>
                    </m:r>
                    <m:r>
                      <a:rPr lang="en-US" b="0" i="1" smtClean="0">
                        <a:solidFill>
                          <a:srgbClr val="C00000"/>
                        </a:solidFill>
                        <a:latin typeface="Cambria Math" panose="02040503050406030204" pitchFamily="18" charset="0"/>
                      </a:rPr>
                      <m:t>(</m:t>
                    </m:r>
                    <m:r>
                      <a:rPr lang="en-US" b="0" i="1" smtClean="0">
                        <a:solidFill>
                          <a:srgbClr val="C00000"/>
                        </a:solidFill>
                        <a:latin typeface="Cambria Math" panose="02040503050406030204" pitchFamily="18" charset="0"/>
                      </a:rPr>
                      <m:t>𝑢</m:t>
                    </m:r>
                    <m:r>
                      <a:rPr lang="en-US" b="0" i="1" smtClean="0">
                        <a:solidFill>
                          <a:srgbClr val="C00000"/>
                        </a:solidFill>
                        <a:latin typeface="Cambria Math" panose="02040503050406030204" pitchFamily="18" charset="0"/>
                      </a:rPr>
                      <m:t>+</m:t>
                    </m:r>
                    <m:r>
                      <a:rPr lang="en-US" b="0" i="1" smtClean="0">
                        <a:solidFill>
                          <a:srgbClr val="C00000"/>
                        </a:solidFill>
                        <a:latin typeface="Cambria Math" panose="02040503050406030204" pitchFamily="18" charset="0"/>
                      </a:rPr>
                      <m:t>𝑣</m:t>
                    </m:r>
                    <m:r>
                      <a:rPr lang="en-US" b="0" i="1" smtClean="0">
                        <a:solidFill>
                          <a:srgbClr val="C00000"/>
                        </a:solidFill>
                        <a:latin typeface="Cambria Math" panose="02040503050406030204" pitchFamily="18" charset="0"/>
                      </a:rPr>
                      <m:t>)</m:t>
                    </m:r>
                  </m:oMath>
                </a14:m>
                <a:r>
                  <a:rPr lang="en-US" dirty="0"/>
                  <a:t> might (and should) think </a:t>
                </a:r>
                <a14:m>
                  <m:oMath xmlns:m="http://schemas.openxmlformats.org/officeDocument/2006/math">
                    <m:sSub>
                      <m:sSubPr>
                        <m:ctrlPr>
                          <a:rPr lang="en-US" i="1">
                            <a:solidFill>
                              <a:srgbClr val="C00000"/>
                            </a:solidFill>
                            <a:latin typeface="Cambria Math" panose="02040503050406030204" pitchFamily="18" charset="0"/>
                          </a:rPr>
                        </m:ctrlPr>
                      </m:sSubPr>
                      <m:e>
                        <m:r>
                          <a:rPr lang="en-US" i="1">
                            <a:solidFill>
                              <a:srgbClr val="C00000"/>
                            </a:solidFill>
                            <a:latin typeface="Cambria Math" panose="02040503050406030204" pitchFamily="18" charset="0"/>
                          </a:rPr>
                          <m:t>𝐹</m:t>
                        </m:r>
                      </m:e>
                      <m:sub>
                        <m:r>
                          <a:rPr lang="en-US" i="1">
                            <a:solidFill>
                              <a:srgbClr val="C00000"/>
                            </a:solidFill>
                            <a:latin typeface="Cambria Math" panose="02040503050406030204" pitchFamily="18" charset="0"/>
                          </a:rPr>
                          <m:t>2</m:t>
                        </m:r>
                      </m:sub>
                    </m:sSub>
                    <m:d>
                      <m:dPr>
                        <m:ctrlPr>
                          <a:rPr lang="en-US" i="1">
                            <a:solidFill>
                              <a:srgbClr val="C00000"/>
                            </a:solidFill>
                            <a:latin typeface="Cambria Math" panose="02040503050406030204" pitchFamily="18" charset="0"/>
                          </a:rPr>
                        </m:ctrlPr>
                      </m:dPr>
                      <m:e>
                        <m:r>
                          <a:rPr lang="en-US" i="1">
                            <a:solidFill>
                              <a:srgbClr val="C00000"/>
                            </a:solidFill>
                            <a:latin typeface="Cambria Math" panose="02040503050406030204" pitchFamily="18" charset="0"/>
                          </a:rPr>
                          <m:t>𝑢</m:t>
                        </m:r>
                        <m:r>
                          <a:rPr lang="en-US" b="0" i="1" smtClean="0">
                            <a:solidFill>
                              <a:srgbClr val="C00000"/>
                            </a:solidFill>
                            <a:latin typeface="Cambria Math" panose="02040503050406030204" pitchFamily="18" charset="0"/>
                          </a:rPr>
                          <m:t>+</m:t>
                        </m:r>
                        <m:r>
                          <a:rPr lang="en-US" b="0" i="1" smtClean="0">
                            <a:solidFill>
                              <a:srgbClr val="C00000"/>
                            </a:solidFill>
                            <a:latin typeface="Cambria Math" panose="02040503050406030204" pitchFamily="18" charset="0"/>
                          </a:rPr>
                          <m:t>𝑣</m:t>
                        </m:r>
                      </m:e>
                    </m:d>
                    <m:r>
                      <a:rPr lang="en-US" b="0" i="1" smtClean="0">
                        <a:solidFill>
                          <a:srgbClr val="C00000"/>
                        </a:solidFill>
                        <a:latin typeface="Cambria Math" panose="02040503050406030204" pitchFamily="18" charset="0"/>
                      </a:rPr>
                      <m:t>=</m:t>
                    </m:r>
                    <m:sSup>
                      <m:sSupPr>
                        <m:ctrlPr>
                          <a:rPr lang="en-US" b="0" i="1" smtClean="0">
                            <a:solidFill>
                              <a:srgbClr val="C00000"/>
                            </a:solidFill>
                            <a:latin typeface="Cambria Math" panose="02040503050406030204" pitchFamily="18" charset="0"/>
                          </a:rPr>
                        </m:ctrlPr>
                      </m:sSupPr>
                      <m:e>
                        <m:r>
                          <a:rPr lang="en-US" b="0" i="1" smtClean="0">
                            <a:solidFill>
                              <a:srgbClr val="C00000"/>
                            </a:solidFill>
                            <a:latin typeface="Cambria Math" panose="02040503050406030204" pitchFamily="18" charset="0"/>
                          </a:rPr>
                          <m:t>𝑛</m:t>
                        </m:r>
                      </m:e>
                      <m:sup>
                        <m:r>
                          <a:rPr lang="en-US" b="0" i="1" smtClean="0">
                            <a:solidFill>
                              <a:srgbClr val="C00000"/>
                            </a:solidFill>
                            <a:latin typeface="Cambria Math" panose="02040503050406030204" pitchFamily="18" charset="0"/>
                          </a:rPr>
                          <m:t>2</m:t>
                        </m:r>
                      </m:sup>
                    </m:sSup>
                  </m:oMath>
                </a14:m>
                <a:endParaRPr lang="en-US" dirty="0"/>
              </a:p>
              <a:p>
                <a:pPr>
                  <a:buClr>
                    <a:schemeClr val="tx1"/>
                  </a:buClr>
                </a:pPr>
                <a:r>
                  <a:rPr lang="en-US" dirty="0"/>
                  <a:t>If </a:t>
                </a:r>
                <a14:m>
                  <m:oMath xmlns:m="http://schemas.openxmlformats.org/officeDocument/2006/math">
                    <m:r>
                      <a:rPr lang="en-US" b="0" i="1" smtClean="0">
                        <a:solidFill>
                          <a:srgbClr val="C00000"/>
                        </a:solidFill>
                        <a:latin typeface="Cambria Math" panose="02040503050406030204" pitchFamily="18" charset="0"/>
                      </a:rPr>
                      <m:t>𝑢</m:t>
                    </m:r>
                  </m:oMath>
                </a14:m>
                <a:r>
                  <a:rPr lang="en-US" dirty="0"/>
                  <a:t> expires, then what do we do with </a:t>
                </a:r>
                <a14:m>
                  <m:oMath xmlns:m="http://schemas.openxmlformats.org/officeDocument/2006/math">
                    <m:r>
                      <a:rPr lang="en-US" i="1">
                        <a:solidFill>
                          <a:srgbClr val="C00000"/>
                        </a:solidFill>
                        <a:latin typeface="Cambria Math" panose="02040503050406030204" pitchFamily="18" charset="0"/>
                      </a:rPr>
                      <m:t>𝐴</m:t>
                    </m:r>
                    <m:r>
                      <a:rPr lang="en-US" i="1">
                        <a:solidFill>
                          <a:srgbClr val="C00000"/>
                        </a:solidFill>
                        <a:latin typeface="Cambria Math" panose="02040503050406030204" pitchFamily="18" charset="0"/>
                      </a:rPr>
                      <m:t>(</m:t>
                    </m:r>
                    <m:r>
                      <a:rPr lang="en-US" i="1">
                        <a:solidFill>
                          <a:srgbClr val="C00000"/>
                        </a:solidFill>
                        <a:latin typeface="Cambria Math" panose="02040503050406030204" pitchFamily="18" charset="0"/>
                      </a:rPr>
                      <m:t>𝑢</m:t>
                    </m:r>
                    <m:r>
                      <a:rPr lang="en-US" i="1">
                        <a:solidFill>
                          <a:srgbClr val="C00000"/>
                        </a:solidFill>
                        <a:latin typeface="Cambria Math" panose="02040503050406030204" pitchFamily="18" charset="0"/>
                      </a:rPr>
                      <m:t>+</m:t>
                    </m:r>
                    <m:r>
                      <a:rPr lang="en-US" i="1">
                        <a:solidFill>
                          <a:srgbClr val="C00000"/>
                        </a:solidFill>
                        <a:latin typeface="Cambria Math" panose="02040503050406030204" pitchFamily="18" charset="0"/>
                      </a:rPr>
                      <m:t>𝑣</m:t>
                    </m:r>
                    <m:r>
                      <a:rPr lang="en-US" i="1">
                        <a:solidFill>
                          <a:srgbClr val="C00000"/>
                        </a:solidFill>
                        <a:latin typeface="Cambria Math" panose="02040503050406030204" pitchFamily="18" charset="0"/>
                      </a:rPr>
                      <m:t>)</m:t>
                    </m:r>
                  </m:oMath>
                </a14:m>
                <a:r>
                  <a:rPr lang="en-US" dirty="0"/>
                  <a:t>?</a:t>
                </a:r>
              </a:p>
            </p:txBody>
          </p:sp>
        </mc:Choice>
        <mc:Fallback xmlns="">
          <p:sp>
            <p:nvSpPr>
              <p:cNvPr id="3" name="Content Placeholder 2">
                <a:extLst>
                  <a:ext uri="{FF2B5EF4-FFF2-40B4-BE49-F238E27FC236}">
                    <a16:creationId xmlns:a16="http://schemas.microsoft.com/office/drawing/2014/main" id="{15255D49-9D60-44DD-910D-2EBD0529DEC9}"/>
                  </a:ext>
                </a:extLst>
              </p:cNvPr>
              <p:cNvSpPr>
                <a:spLocks noGrp="1" noRot="1" noChangeAspect="1" noMove="1" noResize="1" noEditPoints="1" noAdjustHandles="1" noChangeArrowheads="1" noChangeShapeType="1" noTextEdit="1"/>
              </p:cNvSpPr>
              <p:nvPr>
                <p:ph idx="1"/>
              </p:nvPr>
            </p:nvSpPr>
            <p:spPr>
              <a:blipFill>
                <a:blip r:embed="rId3"/>
                <a:stretch>
                  <a:fillRect l="-1043" t="-2241"/>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4CC2B577-C560-735D-F500-9A1950CB1553}"/>
              </a:ext>
            </a:extLst>
          </p:cNvPr>
          <p:cNvSpPr txBox="1"/>
          <p:nvPr/>
        </p:nvSpPr>
        <p:spPr>
          <a:xfrm>
            <a:off x="512375" y="5173694"/>
            <a:ext cx="11386623" cy="923330"/>
          </a:xfrm>
          <a:prstGeom prst="rect">
            <a:avLst/>
          </a:prstGeom>
          <a:noFill/>
        </p:spPr>
        <p:txBody>
          <a:bodyPr wrap="square" rtlCol="0">
            <a:spAutoFit/>
          </a:bodyPr>
          <a:lstStyle/>
          <a:p>
            <a:r>
              <a:rPr lang="en-US" sz="5400" dirty="0"/>
              <a:t>1 1 1 1 1 1 1 1 1 1 1 2 3 4 5 6 7 8 9 10 11</a:t>
            </a:r>
          </a:p>
        </p:txBody>
      </p:sp>
      <p:sp>
        <p:nvSpPr>
          <p:cNvPr id="5" name="Left Brace 4">
            <a:extLst>
              <a:ext uri="{FF2B5EF4-FFF2-40B4-BE49-F238E27FC236}">
                <a16:creationId xmlns:a16="http://schemas.microsoft.com/office/drawing/2014/main" id="{1146FA05-B37B-EAB2-8618-E02F7DABFF03}"/>
              </a:ext>
            </a:extLst>
          </p:cNvPr>
          <p:cNvSpPr/>
          <p:nvPr/>
        </p:nvSpPr>
        <p:spPr>
          <a:xfrm rot="16200000">
            <a:off x="3085856" y="3727256"/>
            <a:ext cx="404105" cy="4899414"/>
          </a:xfrm>
          <a:prstGeom prst="leftBrace">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Left Brace 5">
            <a:extLst>
              <a:ext uri="{FF2B5EF4-FFF2-40B4-BE49-F238E27FC236}">
                <a16:creationId xmlns:a16="http://schemas.microsoft.com/office/drawing/2014/main" id="{C650BE8A-9730-DBB5-4D86-12385793C785}"/>
              </a:ext>
            </a:extLst>
          </p:cNvPr>
          <p:cNvSpPr/>
          <p:nvPr/>
        </p:nvSpPr>
        <p:spPr>
          <a:xfrm rot="16200000">
            <a:off x="8600771" y="3727257"/>
            <a:ext cx="404105" cy="4899414"/>
          </a:xfrm>
          <a:prstGeom prst="leftBrace">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9FD5A11C-8757-6774-E17A-ECB179336B51}"/>
                  </a:ext>
                </a:extLst>
              </p:cNvPr>
              <p:cNvSpPr txBox="1"/>
              <p:nvPr/>
            </p:nvSpPr>
            <p:spPr>
              <a:xfrm>
                <a:off x="2883065" y="6273225"/>
                <a:ext cx="809686" cy="58477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3200" b="0" i="1" smtClean="0">
                          <a:solidFill>
                            <a:srgbClr val="C00000"/>
                          </a:solidFill>
                          <a:latin typeface="Cambria Math" panose="02040503050406030204" pitchFamily="18" charset="0"/>
                        </a:rPr>
                        <m:t>𝑢</m:t>
                      </m:r>
                    </m:oMath>
                  </m:oMathPara>
                </a14:m>
                <a:endParaRPr lang="en-US" sz="3200" dirty="0"/>
              </a:p>
            </p:txBody>
          </p:sp>
        </mc:Choice>
        <mc:Fallback xmlns="">
          <p:sp>
            <p:nvSpPr>
              <p:cNvPr id="8" name="TextBox 7">
                <a:extLst>
                  <a:ext uri="{FF2B5EF4-FFF2-40B4-BE49-F238E27FC236}">
                    <a16:creationId xmlns:a16="http://schemas.microsoft.com/office/drawing/2014/main" id="{9FD5A11C-8757-6774-E17A-ECB179336B51}"/>
                  </a:ext>
                </a:extLst>
              </p:cNvPr>
              <p:cNvSpPr txBox="1">
                <a:spLocks noRot="1" noChangeAspect="1" noMove="1" noResize="1" noEditPoints="1" noAdjustHandles="1" noChangeArrowheads="1" noChangeShapeType="1" noTextEdit="1"/>
              </p:cNvSpPr>
              <p:nvPr/>
            </p:nvSpPr>
            <p:spPr>
              <a:xfrm>
                <a:off x="2883065" y="6273225"/>
                <a:ext cx="809686" cy="584775"/>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060EFFA0-F8D3-836D-3251-274221620929}"/>
                  </a:ext>
                </a:extLst>
              </p:cNvPr>
              <p:cNvSpPr txBox="1"/>
              <p:nvPr/>
            </p:nvSpPr>
            <p:spPr>
              <a:xfrm>
                <a:off x="8397981" y="6279883"/>
                <a:ext cx="809686" cy="58477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3200" b="0" i="1" smtClean="0">
                          <a:solidFill>
                            <a:srgbClr val="C00000"/>
                          </a:solidFill>
                          <a:latin typeface="Cambria Math" panose="02040503050406030204" pitchFamily="18" charset="0"/>
                        </a:rPr>
                        <m:t>𝑣</m:t>
                      </m:r>
                    </m:oMath>
                  </m:oMathPara>
                </a14:m>
                <a:endParaRPr lang="en-US" sz="3200" dirty="0"/>
              </a:p>
            </p:txBody>
          </p:sp>
        </mc:Choice>
        <mc:Fallback xmlns="">
          <p:sp>
            <p:nvSpPr>
              <p:cNvPr id="9" name="TextBox 8">
                <a:extLst>
                  <a:ext uri="{FF2B5EF4-FFF2-40B4-BE49-F238E27FC236}">
                    <a16:creationId xmlns:a16="http://schemas.microsoft.com/office/drawing/2014/main" id="{060EFFA0-F8D3-836D-3251-274221620929}"/>
                  </a:ext>
                </a:extLst>
              </p:cNvPr>
              <p:cNvSpPr txBox="1">
                <a:spLocks noRot="1" noChangeAspect="1" noMove="1" noResize="1" noEditPoints="1" noAdjustHandles="1" noChangeArrowheads="1" noChangeShapeType="1" noTextEdit="1"/>
              </p:cNvSpPr>
              <p:nvPr/>
            </p:nvSpPr>
            <p:spPr>
              <a:xfrm>
                <a:off x="8397981" y="6279883"/>
                <a:ext cx="809686" cy="584775"/>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078431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iterate type="wd">
                                    <p:tmAbs val="500"/>
                                  </p:iterate>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5AC62-A5FD-2A5B-018F-859A378AA1D4}"/>
              </a:ext>
            </a:extLst>
          </p:cNvPr>
          <p:cNvSpPr>
            <a:spLocks noGrp="1"/>
          </p:cNvSpPr>
          <p:nvPr>
            <p:ph type="title"/>
          </p:nvPr>
        </p:nvSpPr>
        <p:spPr>
          <a:xfrm>
            <a:off x="838199" y="365125"/>
            <a:ext cx="10780059" cy="1325563"/>
          </a:xfrm>
        </p:spPr>
        <p:txBody>
          <a:bodyPr/>
          <a:lstStyle/>
          <a:p>
            <a:r>
              <a:rPr lang="en-US" dirty="0">
                <a:solidFill>
                  <a:srgbClr val="C00000"/>
                </a:solidFill>
              </a:rPr>
              <a:t>Presentation Schedule</a:t>
            </a:r>
          </a:p>
        </p:txBody>
      </p:sp>
      <p:sp>
        <p:nvSpPr>
          <p:cNvPr id="3" name="Content Placeholder 2">
            <a:extLst>
              <a:ext uri="{FF2B5EF4-FFF2-40B4-BE49-F238E27FC236}">
                <a16:creationId xmlns:a16="http://schemas.microsoft.com/office/drawing/2014/main" id="{76F2126B-4AA6-302B-7E5A-170FFAAB8BD1}"/>
              </a:ext>
            </a:extLst>
          </p:cNvPr>
          <p:cNvSpPr>
            <a:spLocks noGrp="1"/>
          </p:cNvSpPr>
          <p:nvPr>
            <p:ph idx="1"/>
          </p:nvPr>
        </p:nvSpPr>
        <p:spPr>
          <a:xfrm>
            <a:off x="838200" y="1825624"/>
            <a:ext cx="10515600" cy="4422775"/>
          </a:xfrm>
        </p:spPr>
        <p:txBody>
          <a:bodyPr>
            <a:normAutofit/>
          </a:bodyPr>
          <a:lstStyle/>
          <a:p>
            <a:pPr>
              <a:buClr>
                <a:schemeClr val="tx1"/>
              </a:buClr>
            </a:pPr>
            <a:r>
              <a:rPr lang="en-US" dirty="0">
                <a:solidFill>
                  <a:srgbClr val="00B050"/>
                </a:solidFill>
              </a:rPr>
              <a:t>November 27</a:t>
            </a:r>
            <a:r>
              <a:rPr lang="en-US" dirty="0"/>
              <a:t>: </a:t>
            </a:r>
            <a:r>
              <a:rPr lang="en-US" dirty="0" err="1"/>
              <a:t>Chunkai</a:t>
            </a:r>
            <a:r>
              <a:rPr lang="en-US" dirty="0"/>
              <a:t>, Jung, Galaxy AI</a:t>
            </a:r>
          </a:p>
          <a:p>
            <a:pPr>
              <a:buClr>
                <a:schemeClr val="tx1"/>
              </a:buClr>
            </a:pPr>
            <a:r>
              <a:rPr lang="en-US" dirty="0">
                <a:solidFill>
                  <a:srgbClr val="00B050"/>
                </a:solidFill>
              </a:rPr>
              <a:t>November 29</a:t>
            </a:r>
            <a:r>
              <a:rPr lang="en-US" dirty="0"/>
              <a:t>: STMI, Anmol, Jason</a:t>
            </a:r>
          </a:p>
          <a:p>
            <a:pPr>
              <a:buClr>
                <a:schemeClr val="tx1"/>
              </a:buClr>
            </a:pPr>
            <a:r>
              <a:rPr lang="en-US" dirty="0">
                <a:solidFill>
                  <a:srgbClr val="00B050"/>
                </a:solidFill>
              </a:rPr>
              <a:t>December 1</a:t>
            </a:r>
            <a:r>
              <a:rPr lang="en-US" dirty="0"/>
              <a:t>: </a:t>
            </a:r>
            <a:r>
              <a:rPr lang="en-US" dirty="0" err="1"/>
              <a:t>Bokun</a:t>
            </a:r>
            <a:r>
              <a:rPr lang="en-US" dirty="0"/>
              <a:t>, Ayesha, </a:t>
            </a:r>
            <a:r>
              <a:rPr lang="en-US" dirty="0" err="1"/>
              <a:t>Dawei</a:t>
            </a:r>
            <a:r>
              <a:rPr lang="en-US" dirty="0"/>
              <a:t>, </a:t>
            </a:r>
            <a:r>
              <a:rPr lang="en-US" dirty="0" err="1"/>
              <a:t>Lipai</a:t>
            </a:r>
            <a:endParaRPr lang="en-US" dirty="0"/>
          </a:p>
        </p:txBody>
      </p:sp>
    </p:spTree>
    <p:extLst>
      <p:ext uri="{BB962C8B-B14F-4D97-AF65-F5344CB8AC3E}">
        <p14:creationId xmlns:p14="http://schemas.microsoft.com/office/powerpoint/2010/main" val="31564645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Sliding Window Model and Sampling</a:t>
            </a:r>
            <a:endParaRPr lang="en-US" dirty="0"/>
          </a:p>
        </p:txBody>
      </p:sp>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a:xfrm>
            <a:off x="838200" y="1825624"/>
            <a:ext cx="10515600" cy="4514215"/>
          </a:xfrm>
        </p:spPr>
        <p:txBody>
          <a:bodyPr>
            <a:normAutofit/>
          </a:bodyPr>
          <a:lstStyle/>
          <a:p>
            <a:endParaRPr lang="en-US" dirty="0"/>
          </a:p>
        </p:txBody>
      </p:sp>
      <p:sp>
        <p:nvSpPr>
          <p:cNvPr id="4" name="Oval 3">
            <a:extLst>
              <a:ext uri="{FF2B5EF4-FFF2-40B4-BE49-F238E27FC236}">
                <a16:creationId xmlns:a16="http://schemas.microsoft.com/office/drawing/2014/main" id="{ED4718C7-7F17-D623-ADE0-23F7609534F0}"/>
              </a:ext>
            </a:extLst>
          </p:cNvPr>
          <p:cNvSpPr/>
          <p:nvPr/>
        </p:nvSpPr>
        <p:spPr>
          <a:xfrm>
            <a:off x="7918469" y="508717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88F861F7-8C00-0CEE-01F7-6FB7F9233550}"/>
              </a:ext>
            </a:extLst>
          </p:cNvPr>
          <p:cNvSpPr/>
          <p:nvPr/>
        </p:nvSpPr>
        <p:spPr>
          <a:xfrm>
            <a:off x="3731799" y="5120691"/>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69A8CCDB-E355-752D-EB67-065940A2492E}"/>
              </a:ext>
            </a:extLst>
          </p:cNvPr>
          <p:cNvSpPr/>
          <p:nvPr/>
        </p:nvSpPr>
        <p:spPr>
          <a:xfrm>
            <a:off x="8553976" y="478694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576440E6-41F4-EA3D-9FE0-25C26AB239A7}"/>
              </a:ext>
            </a:extLst>
          </p:cNvPr>
          <p:cNvSpPr/>
          <p:nvPr/>
        </p:nvSpPr>
        <p:spPr>
          <a:xfrm>
            <a:off x="8042405" y="4708455"/>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F0616BBF-F185-0144-19A2-2A6D8E960E0B}"/>
              </a:ext>
            </a:extLst>
          </p:cNvPr>
          <p:cNvSpPr/>
          <p:nvPr/>
        </p:nvSpPr>
        <p:spPr>
          <a:xfrm>
            <a:off x="8253075" y="5348994"/>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6C532011-D839-7BDC-41A1-5EF734879196}"/>
              </a:ext>
            </a:extLst>
          </p:cNvPr>
          <p:cNvSpPr/>
          <p:nvPr/>
        </p:nvSpPr>
        <p:spPr>
          <a:xfrm>
            <a:off x="3969492" y="546578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4C9984C-4352-33F1-CDBA-0B331725CA50}"/>
              </a:ext>
            </a:extLst>
          </p:cNvPr>
          <p:cNvSpPr/>
          <p:nvPr/>
        </p:nvSpPr>
        <p:spPr>
          <a:xfrm>
            <a:off x="4403925" y="4860855"/>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C63D74E-F81E-B58A-9537-F269FC89A63C}"/>
              </a:ext>
            </a:extLst>
          </p:cNvPr>
          <p:cNvSpPr/>
          <p:nvPr/>
        </p:nvSpPr>
        <p:spPr>
          <a:xfrm>
            <a:off x="8655502" y="5310903"/>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3F587E42-40CE-CEA2-B8AE-4078A1472269}"/>
              </a:ext>
            </a:extLst>
          </p:cNvPr>
          <p:cNvSpPr/>
          <p:nvPr/>
        </p:nvSpPr>
        <p:spPr>
          <a:xfrm>
            <a:off x="4116294" y="508717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B95716A-E2AF-1EBD-ED68-85F0CAC32D20}"/>
              </a:ext>
            </a:extLst>
          </p:cNvPr>
          <p:cNvSpPr/>
          <p:nvPr/>
        </p:nvSpPr>
        <p:spPr>
          <a:xfrm>
            <a:off x="4353632" y="5358344"/>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2BC47A6C-DC11-F479-B3FD-21278673B1E2}"/>
              </a:ext>
            </a:extLst>
          </p:cNvPr>
          <p:cNvSpPr/>
          <p:nvPr/>
        </p:nvSpPr>
        <p:spPr>
          <a:xfrm>
            <a:off x="3891189" y="478694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9EE3995F-69BC-82B7-EB00-787C2945E13D}"/>
              </a:ext>
            </a:extLst>
          </p:cNvPr>
          <p:cNvSpPr/>
          <p:nvPr/>
        </p:nvSpPr>
        <p:spPr>
          <a:xfrm>
            <a:off x="8298443" y="5008685"/>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5B2B4A10-4B8D-0393-4FB4-E1320696CC9C}"/>
              </a:ext>
            </a:extLst>
          </p:cNvPr>
          <p:cNvSpPr/>
          <p:nvPr/>
        </p:nvSpPr>
        <p:spPr>
          <a:xfrm>
            <a:off x="5629805" y="3777667"/>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B26AB123-D107-B543-1FA4-6D30691FBC8A}"/>
              </a:ext>
            </a:extLst>
          </p:cNvPr>
          <p:cNvSpPr/>
          <p:nvPr/>
        </p:nvSpPr>
        <p:spPr>
          <a:xfrm>
            <a:off x="6560225" y="3776869"/>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33884B21-6A77-BD4C-6B9E-F8CB87B0E654}"/>
              </a:ext>
            </a:extLst>
          </p:cNvPr>
          <p:cNvSpPr/>
          <p:nvPr/>
        </p:nvSpPr>
        <p:spPr>
          <a:xfrm>
            <a:off x="6301931" y="3517831"/>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639009AE-16DE-63E7-3D01-DCBAB714EF30}"/>
              </a:ext>
            </a:extLst>
          </p:cNvPr>
          <p:cNvSpPr/>
          <p:nvPr/>
        </p:nvSpPr>
        <p:spPr>
          <a:xfrm>
            <a:off x="6014300" y="3744146"/>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A6062BA6-C43E-A73E-2C7C-BFB094E00624}"/>
              </a:ext>
            </a:extLst>
          </p:cNvPr>
          <p:cNvSpPr/>
          <p:nvPr/>
        </p:nvSpPr>
        <p:spPr>
          <a:xfrm>
            <a:off x="6251638" y="401532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858C32A2-188A-73C9-531F-0B9C61F458E4}"/>
              </a:ext>
            </a:extLst>
          </p:cNvPr>
          <p:cNvSpPr/>
          <p:nvPr/>
        </p:nvSpPr>
        <p:spPr>
          <a:xfrm>
            <a:off x="5789195" y="3443916"/>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2E479978-9015-DB2B-26EB-F7489C229A5B}"/>
              </a:ext>
            </a:extLst>
          </p:cNvPr>
          <p:cNvSpPr/>
          <p:nvPr/>
        </p:nvSpPr>
        <p:spPr>
          <a:xfrm>
            <a:off x="6107905" y="3217706"/>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C23FEDB7-2B8E-01E2-C1DE-7FCD97BD24DF}"/>
              </a:ext>
            </a:extLst>
          </p:cNvPr>
          <p:cNvSpPr/>
          <p:nvPr/>
        </p:nvSpPr>
        <p:spPr>
          <a:xfrm>
            <a:off x="6148284" y="5986333"/>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6AEA32E7-0F8E-2E04-C9A5-ECEF4A9BDC38}"/>
              </a:ext>
            </a:extLst>
          </p:cNvPr>
          <p:cNvSpPr/>
          <p:nvPr/>
        </p:nvSpPr>
        <p:spPr>
          <a:xfrm>
            <a:off x="6357788" y="5320062"/>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40BA846F-9365-D21E-8E7E-2BCA874D07CB}"/>
              </a:ext>
            </a:extLst>
          </p:cNvPr>
          <p:cNvSpPr/>
          <p:nvPr/>
        </p:nvSpPr>
        <p:spPr>
          <a:xfrm>
            <a:off x="6014300" y="5632828"/>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7C4EE679-9298-BBE4-0F26-7EF6AD6898AB}"/>
              </a:ext>
            </a:extLst>
          </p:cNvPr>
          <p:cNvSpPr/>
          <p:nvPr/>
        </p:nvSpPr>
        <p:spPr>
          <a:xfrm>
            <a:off x="6411028" y="5700472"/>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75635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500"/>
                                  </p:stCondLst>
                                  <p:childTnLst>
                                    <p:set>
                                      <p:cBhvr>
                                        <p:cTn id="6" dur="1" fill="hold">
                                          <p:stCondLst>
                                            <p:cond delay="0"/>
                                          </p:stCondLst>
                                        </p:cTn>
                                        <p:tgtEl>
                                          <p:spTgt spid="26"/>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500"/>
                                  </p:stCondLst>
                                  <p:childTnLst>
                                    <p:set>
                                      <p:cBhvr>
                                        <p:cTn id="9" dur="1" fill="hold">
                                          <p:stCondLst>
                                            <p:cond delay="0"/>
                                          </p:stCondLst>
                                        </p:cTn>
                                        <p:tgtEl>
                                          <p:spTgt spid="24"/>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500"/>
                                  </p:stCondLst>
                                  <p:childTnLst>
                                    <p:set>
                                      <p:cBhvr>
                                        <p:cTn id="12" dur="1" fill="hold">
                                          <p:stCondLst>
                                            <p:cond delay="0"/>
                                          </p:stCondLst>
                                        </p:cTn>
                                        <p:tgtEl>
                                          <p:spTgt spid="23"/>
                                        </p:tgtEl>
                                        <p:attrNameLst>
                                          <p:attrName>style.visibility</p:attrName>
                                        </p:attrNameLst>
                                      </p:cBhvr>
                                      <p:to>
                                        <p:strVal val="visible"/>
                                      </p:to>
                                    </p:set>
                                  </p:childTnLst>
                                </p:cTn>
                              </p:par>
                            </p:childTnLst>
                          </p:cTn>
                        </p:par>
                        <p:par>
                          <p:cTn id="13" fill="hold">
                            <p:stCondLst>
                              <p:cond delay="1500"/>
                            </p:stCondLst>
                            <p:childTnLst>
                              <p:par>
                                <p:cTn id="14" presetID="1" presetClass="entr" presetSubtype="0" fill="hold" grpId="0" nodeType="afterEffect">
                                  <p:stCondLst>
                                    <p:cond delay="500"/>
                                  </p:stCondLst>
                                  <p:childTnLst>
                                    <p:set>
                                      <p:cBhvr>
                                        <p:cTn id="15" dur="1" fill="hold">
                                          <p:stCondLst>
                                            <p:cond delay="0"/>
                                          </p:stCondLst>
                                        </p:cTn>
                                        <p:tgtEl>
                                          <p:spTgt spid="25"/>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childTnLst>
                                </p:cTn>
                              </p:par>
                            </p:childTnLst>
                          </p:cTn>
                        </p:par>
                        <p:par>
                          <p:cTn id="20" fill="hold">
                            <p:stCondLst>
                              <p:cond delay="0"/>
                            </p:stCondLst>
                            <p:childTnLst>
                              <p:par>
                                <p:cTn id="21" presetID="1" presetClass="entr" presetSubtype="0" fill="hold" grpId="0" nodeType="afterEffect">
                                  <p:stCondLst>
                                    <p:cond delay="500"/>
                                  </p:stCondLst>
                                  <p:childTnLst>
                                    <p:set>
                                      <p:cBhvr>
                                        <p:cTn id="22" dur="1" fill="hold">
                                          <p:stCondLst>
                                            <p:cond delay="0"/>
                                          </p:stCondLst>
                                        </p:cTn>
                                        <p:tgtEl>
                                          <p:spTgt spid="6"/>
                                        </p:tgtEl>
                                        <p:attrNameLst>
                                          <p:attrName>style.visibility</p:attrName>
                                        </p:attrNameLst>
                                      </p:cBhvr>
                                      <p:to>
                                        <p:strVal val="visible"/>
                                      </p:to>
                                    </p:set>
                                  </p:childTnLst>
                                </p:cTn>
                              </p:par>
                            </p:childTnLst>
                          </p:cTn>
                        </p:par>
                        <p:par>
                          <p:cTn id="23" fill="hold">
                            <p:stCondLst>
                              <p:cond delay="500"/>
                            </p:stCondLst>
                            <p:childTnLst>
                              <p:par>
                                <p:cTn id="24" presetID="1" presetClass="entr" presetSubtype="0" fill="hold" grpId="0" nodeType="afterEffect">
                                  <p:stCondLst>
                                    <p:cond delay="500"/>
                                  </p:stCondLst>
                                  <p:childTnLst>
                                    <p:set>
                                      <p:cBhvr>
                                        <p:cTn id="25" dur="1" fill="hold">
                                          <p:stCondLst>
                                            <p:cond delay="0"/>
                                          </p:stCondLst>
                                        </p:cTn>
                                        <p:tgtEl>
                                          <p:spTgt spid="7"/>
                                        </p:tgtEl>
                                        <p:attrNameLst>
                                          <p:attrName>style.visibility</p:attrName>
                                        </p:attrNameLst>
                                      </p:cBhvr>
                                      <p:to>
                                        <p:strVal val="visible"/>
                                      </p:to>
                                    </p:set>
                                  </p:childTnLst>
                                </p:cTn>
                              </p:par>
                            </p:childTnLst>
                          </p:cTn>
                        </p:par>
                        <p:par>
                          <p:cTn id="26" fill="hold">
                            <p:stCondLst>
                              <p:cond delay="1000"/>
                            </p:stCondLst>
                            <p:childTnLst>
                              <p:par>
                                <p:cTn id="27" presetID="1" presetClass="entr" presetSubtype="0" fill="hold" grpId="0" nodeType="afterEffect">
                                  <p:stCondLst>
                                    <p:cond delay="500"/>
                                  </p:stCondLst>
                                  <p:childTnLst>
                                    <p:set>
                                      <p:cBhvr>
                                        <p:cTn id="28" dur="1" fill="hold">
                                          <p:stCondLst>
                                            <p:cond delay="0"/>
                                          </p:stCondLst>
                                        </p:cTn>
                                        <p:tgtEl>
                                          <p:spTgt spid="8"/>
                                        </p:tgtEl>
                                        <p:attrNameLst>
                                          <p:attrName>style.visibility</p:attrName>
                                        </p:attrNameLst>
                                      </p:cBhvr>
                                      <p:to>
                                        <p:strVal val="visible"/>
                                      </p:to>
                                    </p:set>
                                  </p:childTnLst>
                                </p:cTn>
                              </p:par>
                            </p:childTnLst>
                          </p:cTn>
                        </p:par>
                        <p:par>
                          <p:cTn id="29" fill="hold">
                            <p:stCondLst>
                              <p:cond delay="1500"/>
                            </p:stCondLst>
                            <p:childTnLst>
                              <p:par>
                                <p:cTn id="30" presetID="1" presetClass="entr" presetSubtype="0" fill="hold" grpId="0" nodeType="afterEffect">
                                  <p:stCondLst>
                                    <p:cond delay="500"/>
                                  </p:stCondLst>
                                  <p:childTnLst>
                                    <p:set>
                                      <p:cBhvr>
                                        <p:cTn id="31" dur="1" fill="hold">
                                          <p:stCondLst>
                                            <p:cond delay="0"/>
                                          </p:stCondLst>
                                        </p:cTn>
                                        <p:tgtEl>
                                          <p:spTgt spid="17"/>
                                        </p:tgtEl>
                                        <p:attrNameLst>
                                          <p:attrName>style.visibility</p:attrName>
                                        </p:attrNameLst>
                                      </p:cBhvr>
                                      <p:to>
                                        <p:strVal val="visible"/>
                                      </p:to>
                                    </p:set>
                                  </p:childTnLst>
                                </p:cTn>
                              </p:par>
                            </p:childTnLst>
                          </p:cTn>
                        </p:par>
                        <p:par>
                          <p:cTn id="32" fill="hold">
                            <p:stCondLst>
                              <p:cond delay="2000"/>
                            </p:stCondLst>
                            <p:childTnLst>
                              <p:par>
                                <p:cTn id="33" presetID="1" presetClass="entr" presetSubtype="0" fill="hold" grpId="0" nodeType="afterEffect">
                                  <p:stCondLst>
                                    <p:cond delay="500"/>
                                  </p:stCondLst>
                                  <p:childTnLst>
                                    <p:set>
                                      <p:cBhvr>
                                        <p:cTn id="34" dur="1" fill="hold">
                                          <p:stCondLst>
                                            <p:cond delay="0"/>
                                          </p:stCondLst>
                                        </p:cTn>
                                        <p:tgtEl>
                                          <p:spTgt spid="4"/>
                                        </p:tgtEl>
                                        <p:attrNameLst>
                                          <p:attrName>style.visibility</p:attrName>
                                        </p:attrNameLst>
                                      </p:cBhvr>
                                      <p:to>
                                        <p:strVal val="visible"/>
                                      </p:to>
                                    </p:set>
                                  </p:childTnLst>
                                </p:cTn>
                              </p:par>
                            </p:childTnLst>
                          </p:cTn>
                        </p:par>
                        <p:par>
                          <p:cTn id="35" fill="hold">
                            <p:stCondLst>
                              <p:cond delay="2500"/>
                            </p:stCondLst>
                            <p:childTnLst>
                              <p:par>
                                <p:cTn id="36" presetID="1" presetClass="entr" presetSubtype="0" fill="hold" grpId="0" nodeType="afterEffect">
                                  <p:stCondLst>
                                    <p:cond delay="500"/>
                                  </p:stCondLst>
                                  <p:childTnLst>
                                    <p:set>
                                      <p:cBhvr>
                                        <p:cTn id="37" dur="1" fill="hold">
                                          <p:stCondLst>
                                            <p:cond delay="0"/>
                                          </p:stCondLst>
                                        </p:cTn>
                                        <p:tgtEl>
                                          <p:spTgt spid="9"/>
                                        </p:tgtEl>
                                        <p:attrNameLst>
                                          <p:attrName>style.visibility</p:attrName>
                                        </p:attrNameLst>
                                      </p:cBhvr>
                                      <p:to>
                                        <p:strVal val="visible"/>
                                      </p:to>
                                    </p:set>
                                  </p:childTnLst>
                                </p:cTn>
                              </p:par>
                            </p:childTnLst>
                          </p:cTn>
                        </p:par>
                        <p:par>
                          <p:cTn id="38" fill="hold">
                            <p:stCondLst>
                              <p:cond delay="3000"/>
                            </p:stCondLst>
                            <p:childTnLst>
                              <p:par>
                                <p:cTn id="39" presetID="1" presetClass="entr" presetSubtype="0" fill="hold" grpId="0" nodeType="afterEffect">
                                  <p:stCondLst>
                                    <p:cond delay="500"/>
                                  </p:stCondLst>
                                  <p:childTnLst>
                                    <p:set>
                                      <p:cBhvr>
                                        <p:cTn id="40" dur="1" fill="hold">
                                          <p:stCondLst>
                                            <p:cond delay="0"/>
                                          </p:stCondLst>
                                        </p:cTn>
                                        <p:tgtEl>
                                          <p:spTgt spid="13"/>
                                        </p:tgtEl>
                                        <p:attrNameLst>
                                          <p:attrName>style.visibility</p:attrName>
                                        </p:attrNameLst>
                                      </p:cBhvr>
                                      <p:to>
                                        <p:strVal val="visible"/>
                                      </p:to>
                                    </p:set>
                                  </p:childTnLst>
                                </p:cTn>
                              </p:par>
                            </p:childTnLst>
                          </p:cTn>
                        </p:par>
                        <p:par>
                          <p:cTn id="41" fill="hold">
                            <p:stCondLst>
                              <p:cond delay="3500"/>
                            </p:stCondLst>
                            <p:childTnLst>
                              <p:par>
                                <p:cTn id="42" presetID="1" presetClass="entr" presetSubtype="0" fill="hold" grpId="0" nodeType="afterEffect">
                                  <p:stCondLst>
                                    <p:cond delay="500"/>
                                  </p:stCondLst>
                                  <p:childTnLst>
                                    <p:set>
                                      <p:cBhvr>
                                        <p:cTn id="43" dur="1" fill="hold">
                                          <p:stCondLst>
                                            <p:cond delay="0"/>
                                          </p:stCondLst>
                                        </p:cTn>
                                        <p:tgtEl>
                                          <p:spTgt spid="20"/>
                                        </p:tgtEl>
                                        <p:attrNameLst>
                                          <p:attrName>style.visibility</p:attrName>
                                        </p:attrNameLst>
                                      </p:cBhvr>
                                      <p:to>
                                        <p:strVal val="visible"/>
                                      </p:to>
                                    </p:set>
                                  </p:childTnLst>
                                </p:cTn>
                              </p:par>
                            </p:childTnLst>
                          </p:cTn>
                        </p:par>
                        <p:par>
                          <p:cTn id="44" fill="hold">
                            <p:stCondLst>
                              <p:cond delay="4000"/>
                            </p:stCondLst>
                            <p:childTnLst>
                              <p:par>
                                <p:cTn id="45" presetID="1" presetClass="entr" presetSubtype="0" fill="hold" grpId="0" nodeType="afterEffect">
                                  <p:stCondLst>
                                    <p:cond delay="500"/>
                                  </p:stCondLst>
                                  <p:childTnLst>
                                    <p:set>
                                      <p:cBhvr>
                                        <p:cTn id="46" dur="1" fill="hold">
                                          <p:stCondLst>
                                            <p:cond delay="0"/>
                                          </p:stCondLst>
                                        </p:cTn>
                                        <p:tgtEl>
                                          <p:spTgt spid="21"/>
                                        </p:tgtEl>
                                        <p:attrNameLst>
                                          <p:attrName>style.visibility</p:attrName>
                                        </p:attrNameLst>
                                      </p:cBhvr>
                                      <p:to>
                                        <p:strVal val="visible"/>
                                      </p:to>
                                    </p:set>
                                  </p:childTnLst>
                                </p:cTn>
                              </p:par>
                            </p:childTnLst>
                          </p:cTn>
                        </p:par>
                        <p:par>
                          <p:cTn id="47" fill="hold">
                            <p:stCondLst>
                              <p:cond delay="4500"/>
                            </p:stCondLst>
                            <p:childTnLst>
                              <p:par>
                                <p:cTn id="48" presetID="1" presetClass="entr" presetSubtype="0" fill="hold" grpId="0" nodeType="afterEffect">
                                  <p:stCondLst>
                                    <p:cond delay="500"/>
                                  </p:stCondLst>
                                  <p:childTnLst>
                                    <p:set>
                                      <p:cBhvr>
                                        <p:cTn id="49" dur="1" fill="hold">
                                          <p:stCondLst>
                                            <p:cond delay="0"/>
                                          </p:stCondLst>
                                        </p:cTn>
                                        <p:tgtEl>
                                          <p:spTgt spid="11"/>
                                        </p:tgtEl>
                                        <p:attrNameLst>
                                          <p:attrName>style.visibility</p:attrName>
                                        </p:attrNameLst>
                                      </p:cBhvr>
                                      <p:to>
                                        <p:strVal val="visible"/>
                                      </p:to>
                                    </p:set>
                                  </p:childTnLst>
                                </p:cTn>
                              </p:par>
                            </p:childTnLst>
                          </p:cTn>
                        </p:par>
                        <p:par>
                          <p:cTn id="50" fill="hold">
                            <p:stCondLst>
                              <p:cond delay="5000"/>
                            </p:stCondLst>
                            <p:childTnLst>
                              <p:par>
                                <p:cTn id="51" presetID="1" presetClass="entr" presetSubtype="0" fill="hold" grpId="0" nodeType="afterEffect">
                                  <p:stCondLst>
                                    <p:cond delay="500"/>
                                  </p:stCondLst>
                                  <p:childTnLst>
                                    <p:set>
                                      <p:cBhvr>
                                        <p:cTn id="52" dur="1" fill="hold">
                                          <p:stCondLst>
                                            <p:cond delay="0"/>
                                          </p:stCondLst>
                                        </p:cTn>
                                        <p:tgtEl>
                                          <p:spTgt spid="5"/>
                                        </p:tgtEl>
                                        <p:attrNameLst>
                                          <p:attrName>style.visibility</p:attrName>
                                        </p:attrNameLst>
                                      </p:cBhvr>
                                      <p:to>
                                        <p:strVal val="visible"/>
                                      </p:to>
                                    </p:set>
                                  </p:childTnLst>
                                </p:cTn>
                              </p:par>
                            </p:childTnLst>
                          </p:cTn>
                        </p:par>
                        <p:par>
                          <p:cTn id="53" fill="hold">
                            <p:stCondLst>
                              <p:cond delay="5500"/>
                            </p:stCondLst>
                            <p:childTnLst>
                              <p:par>
                                <p:cTn id="54" presetID="1" presetClass="entr" presetSubtype="0" fill="hold" grpId="0" nodeType="afterEffect">
                                  <p:stCondLst>
                                    <p:cond delay="500"/>
                                  </p:stCondLst>
                                  <p:childTnLst>
                                    <p:set>
                                      <p:cBhvr>
                                        <p:cTn id="55" dur="1" fill="hold">
                                          <p:stCondLst>
                                            <p:cond delay="0"/>
                                          </p:stCondLst>
                                        </p:cTn>
                                        <p:tgtEl>
                                          <p:spTgt spid="19"/>
                                        </p:tgtEl>
                                        <p:attrNameLst>
                                          <p:attrName>style.visibility</p:attrName>
                                        </p:attrNameLst>
                                      </p:cBhvr>
                                      <p:to>
                                        <p:strVal val="visible"/>
                                      </p:to>
                                    </p:set>
                                  </p:childTnLst>
                                </p:cTn>
                              </p:par>
                            </p:childTnLst>
                          </p:cTn>
                        </p:par>
                        <p:par>
                          <p:cTn id="56" fill="hold">
                            <p:stCondLst>
                              <p:cond delay="6000"/>
                            </p:stCondLst>
                            <p:childTnLst>
                              <p:par>
                                <p:cTn id="57" presetID="1" presetClass="entr" presetSubtype="0" fill="hold" grpId="0" nodeType="afterEffect">
                                  <p:stCondLst>
                                    <p:cond delay="500"/>
                                  </p:stCondLst>
                                  <p:childTnLst>
                                    <p:set>
                                      <p:cBhvr>
                                        <p:cTn id="58" dur="1" fill="hold">
                                          <p:stCondLst>
                                            <p:cond delay="0"/>
                                          </p:stCondLst>
                                        </p:cTn>
                                        <p:tgtEl>
                                          <p:spTgt spid="12"/>
                                        </p:tgtEl>
                                        <p:attrNameLst>
                                          <p:attrName>style.visibility</p:attrName>
                                        </p:attrNameLst>
                                      </p:cBhvr>
                                      <p:to>
                                        <p:strVal val="visible"/>
                                      </p:to>
                                    </p:set>
                                  </p:childTnLst>
                                </p:cTn>
                              </p:par>
                            </p:childTnLst>
                          </p:cTn>
                        </p:par>
                        <p:par>
                          <p:cTn id="59" fill="hold">
                            <p:stCondLst>
                              <p:cond delay="6500"/>
                            </p:stCondLst>
                            <p:childTnLst>
                              <p:par>
                                <p:cTn id="60" presetID="1" presetClass="entr" presetSubtype="0" fill="hold" grpId="0" nodeType="afterEffect">
                                  <p:stCondLst>
                                    <p:cond delay="500"/>
                                  </p:stCondLst>
                                  <p:childTnLst>
                                    <p:set>
                                      <p:cBhvr>
                                        <p:cTn id="61" dur="1" fill="hold">
                                          <p:stCondLst>
                                            <p:cond delay="0"/>
                                          </p:stCondLst>
                                        </p:cTn>
                                        <p:tgtEl>
                                          <p:spTgt spid="22"/>
                                        </p:tgtEl>
                                        <p:attrNameLst>
                                          <p:attrName>style.visibility</p:attrName>
                                        </p:attrNameLst>
                                      </p:cBhvr>
                                      <p:to>
                                        <p:strVal val="visible"/>
                                      </p:to>
                                    </p:set>
                                  </p:childTnLst>
                                </p:cTn>
                              </p:par>
                            </p:childTnLst>
                          </p:cTn>
                        </p:par>
                        <p:par>
                          <p:cTn id="62" fill="hold">
                            <p:stCondLst>
                              <p:cond delay="7000"/>
                            </p:stCondLst>
                            <p:childTnLst>
                              <p:par>
                                <p:cTn id="63" presetID="1" presetClass="entr" presetSubtype="0" fill="hold" grpId="0" nodeType="afterEffect">
                                  <p:stCondLst>
                                    <p:cond delay="500"/>
                                  </p:stCondLst>
                                  <p:childTnLst>
                                    <p:set>
                                      <p:cBhvr>
                                        <p:cTn id="64" dur="1" fill="hold">
                                          <p:stCondLst>
                                            <p:cond delay="0"/>
                                          </p:stCondLst>
                                        </p:cTn>
                                        <p:tgtEl>
                                          <p:spTgt spid="10"/>
                                        </p:tgtEl>
                                        <p:attrNameLst>
                                          <p:attrName>style.visibility</p:attrName>
                                        </p:attrNameLst>
                                      </p:cBhvr>
                                      <p:to>
                                        <p:strVal val="visible"/>
                                      </p:to>
                                    </p:set>
                                  </p:childTnLst>
                                </p:cTn>
                              </p:par>
                            </p:childTnLst>
                          </p:cTn>
                        </p:par>
                        <p:par>
                          <p:cTn id="65" fill="hold">
                            <p:stCondLst>
                              <p:cond delay="7500"/>
                            </p:stCondLst>
                            <p:childTnLst>
                              <p:par>
                                <p:cTn id="66" presetID="1" presetClass="entr" presetSubtype="0" fill="hold" grpId="0" nodeType="afterEffect">
                                  <p:stCondLst>
                                    <p:cond delay="500"/>
                                  </p:stCondLst>
                                  <p:childTnLst>
                                    <p:set>
                                      <p:cBhvr>
                                        <p:cTn id="67" dur="1" fill="hold">
                                          <p:stCondLst>
                                            <p:cond delay="0"/>
                                          </p:stCondLst>
                                        </p:cTn>
                                        <p:tgtEl>
                                          <p:spTgt spid="15"/>
                                        </p:tgtEl>
                                        <p:attrNameLst>
                                          <p:attrName>style.visibility</p:attrName>
                                        </p:attrNameLst>
                                      </p:cBhvr>
                                      <p:to>
                                        <p:strVal val="visible"/>
                                      </p:to>
                                    </p:set>
                                  </p:childTnLst>
                                </p:cTn>
                              </p:par>
                            </p:childTnLst>
                          </p:cTn>
                        </p:par>
                        <p:par>
                          <p:cTn id="68" fill="hold">
                            <p:stCondLst>
                              <p:cond delay="8000"/>
                            </p:stCondLst>
                            <p:childTnLst>
                              <p:par>
                                <p:cTn id="69" presetID="1" presetClass="entr" presetSubtype="0" fill="hold" grpId="0" nodeType="afterEffect">
                                  <p:stCondLst>
                                    <p:cond delay="500"/>
                                  </p:stCondLst>
                                  <p:childTnLst>
                                    <p:set>
                                      <p:cBhvr>
                                        <p:cTn id="70" dur="1" fill="hold">
                                          <p:stCondLst>
                                            <p:cond delay="0"/>
                                          </p:stCondLst>
                                        </p:cTn>
                                        <p:tgtEl>
                                          <p:spTgt spid="16"/>
                                        </p:tgtEl>
                                        <p:attrNameLst>
                                          <p:attrName>style.visibility</p:attrName>
                                        </p:attrNameLst>
                                      </p:cBhvr>
                                      <p:to>
                                        <p:strVal val="visible"/>
                                      </p:to>
                                    </p:set>
                                  </p:childTnLst>
                                </p:cTn>
                              </p:par>
                            </p:childTnLst>
                          </p:cTn>
                        </p:par>
                        <p:par>
                          <p:cTn id="71" fill="hold">
                            <p:stCondLst>
                              <p:cond delay="8500"/>
                            </p:stCondLst>
                            <p:childTnLst>
                              <p:par>
                                <p:cTn id="72" presetID="1" presetClass="entr" presetSubtype="0" fill="hold" grpId="0" nodeType="afterEffect">
                                  <p:stCondLst>
                                    <p:cond delay="500"/>
                                  </p:stCondLst>
                                  <p:childTnLst>
                                    <p:set>
                                      <p:cBhvr>
                                        <p:cTn id="73"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Sliding Window Model and Sampling</a:t>
            </a:r>
            <a:endParaRPr lang="en-US" dirty="0"/>
          </a:p>
        </p:txBody>
      </p:sp>
      <p:sp>
        <p:nvSpPr>
          <p:cNvPr id="4" name="Oval 3">
            <a:extLst>
              <a:ext uri="{FF2B5EF4-FFF2-40B4-BE49-F238E27FC236}">
                <a16:creationId xmlns:a16="http://schemas.microsoft.com/office/drawing/2014/main" id="{ED4718C7-7F17-D623-ADE0-23F7609534F0}"/>
              </a:ext>
            </a:extLst>
          </p:cNvPr>
          <p:cNvSpPr/>
          <p:nvPr/>
        </p:nvSpPr>
        <p:spPr>
          <a:xfrm>
            <a:off x="7918469" y="508717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88F861F7-8C00-0CEE-01F7-6FB7F9233550}"/>
              </a:ext>
            </a:extLst>
          </p:cNvPr>
          <p:cNvSpPr/>
          <p:nvPr/>
        </p:nvSpPr>
        <p:spPr>
          <a:xfrm>
            <a:off x="3731799" y="5120691"/>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69A8CCDB-E355-752D-EB67-065940A2492E}"/>
              </a:ext>
            </a:extLst>
          </p:cNvPr>
          <p:cNvSpPr/>
          <p:nvPr/>
        </p:nvSpPr>
        <p:spPr>
          <a:xfrm>
            <a:off x="8553976" y="478694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576440E6-41F4-EA3D-9FE0-25C26AB239A7}"/>
              </a:ext>
            </a:extLst>
          </p:cNvPr>
          <p:cNvSpPr/>
          <p:nvPr/>
        </p:nvSpPr>
        <p:spPr>
          <a:xfrm>
            <a:off x="8042405" y="4708455"/>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F0616BBF-F185-0144-19A2-2A6D8E960E0B}"/>
              </a:ext>
            </a:extLst>
          </p:cNvPr>
          <p:cNvSpPr/>
          <p:nvPr/>
        </p:nvSpPr>
        <p:spPr>
          <a:xfrm>
            <a:off x="8253075" y="5348994"/>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6C532011-D839-7BDC-41A1-5EF734879196}"/>
              </a:ext>
            </a:extLst>
          </p:cNvPr>
          <p:cNvSpPr/>
          <p:nvPr/>
        </p:nvSpPr>
        <p:spPr>
          <a:xfrm>
            <a:off x="3969492" y="546578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4C9984C-4352-33F1-CDBA-0B331725CA50}"/>
              </a:ext>
            </a:extLst>
          </p:cNvPr>
          <p:cNvSpPr/>
          <p:nvPr/>
        </p:nvSpPr>
        <p:spPr>
          <a:xfrm>
            <a:off x="4403925" y="4860855"/>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C63D74E-F81E-B58A-9537-F269FC89A63C}"/>
              </a:ext>
            </a:extLst>
          </p:cNvPr>
          <p:cNvSpPr/>
          <p:nvPr/>
        </p:nvSpPr>
        <p:spPr>
          <a:xfrm>
            <a:off x="8655502" y="5310903"/>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3F587E42-40CE-CEA2-B8AE-4078A1472269}"/>
              </a:ext>
            </a:extLst>
          </p:cNvPr>
          <p:cNvSpPr/>
          <p:nvPr/>
        </p:nvSpPr>
        <p:spPr>
          <a:xfrm>
            <a:off x="4116294" y="508717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B95716A-E2AF-1EBD-ED68-85F0CAC32D20}"/>
              </a:ext>
            </a:extLst>
          </p:cNvPr>
          <p:cNvSpPr/>
          <p:nvPr/>
        </p:nvSpPr>
        <p:spPr>
          <a:xfrm>
            <a:off x="4353632" y="5358344"/>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2BC47A6C-DC11-F479-B3FD-21278673B1E2}"/>
              </a:ext>
            </a:extLst>
          </p:cNvPr>
          <p:cNvSpPr/>
          <p:nvPr/>
        </p:nvSpPr>
        <p:spPr>
          <a:xfrm>
            <a:off x="3891189" y="478694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9EE3995F-69BC-82B7-EB00-787C2945E13D}"/>
              </a:ext>
            </a:extLst>
          </p:cNvPr>
          <p:cNvSpPr/>
          <p:nvPr/>
        </p:nvSpPr>
        <p:spPr>
          <a:xfrm>
            <a:off x="8298443" y="5008685"/>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5B2B4A10-4B8D-0393-4FB4-E1320696CC9C}"/>
              </a:ext>
            </a:extLst>
          </p:cNvPr>
          <p:cNvSpPr/>
          <p:nvPr/>
        </p:nvSpPr>
        <p:spPr>
          <a:xfrm>
            <a:off x="5629805" y="3777667"/>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B26AB123-D107-B543-1FA4-6D30691FBC8A}"/>
              </a:ext>
            </a:extLst>
          </p:cNvPr>
          <p:cNvSpPr/>
          <p:nvPr/>
        </p:nvSpPr>
        <p:spPr>
          <a:xfrm>
            <a:off x="6560225" y="3776869"/>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33884B21-6A77-BD4C-6B9E-F8CB87B0E654}"/>
              </a:ext>
            </a:extLst>
          </p:cNvPr>
          <p:cNvSpPr/>
          <p:nvPr/>
        </p:nvSpPr>
        <p:spPr>
          <a:xfrm>
            <a:off x="6301931" y="3517831"/>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639009AE-16DE-63E7-3D01-DCBAB714EF30}"/>
              </a:ext>
            </a:extLst>
          </p:cNvPr>
          <p:cNvSpPr/>
          <p:nvPr/>
        </p:nvSpPr>
        <p:spPr>
          <a:xfrm>
            <a:off x="6014300" y="3744146"/>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A6062BA6-C43E-A73E-2C7C-BFB094E00624}"/>
              </a:ext>
            </a:extLst>
          </p:cNvPr>
          <p:cNvSpPr/>
          <p:nvPr/>
        </p:nvSpPr>
        <p:spPr>
          <a:xfrm>
            <a:off x="6251638" y="401532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858C32A2-188A-73C9-531F-0B9C61F458E4}"/>
              </a:ext>
            </a:extLst>
          </p:cNvPr>
          <p:cNvSpPr/>
          <p:nvPr/>
        </p:nvSpPr>
        <p:spPr>
          <a:xfrm>
            <a:off x="5789195" y="3443916"/>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2E479978-9015-DB2B-26EB-F7489C229A5B}"/>
              </a:ext>
            </a:extLst>
          </p:cNvPr>
          <p:cNvSpPr/>
          <p:nvPr/>
        </p:nvSpPr>
        <p:spPr>
          <a:xfrm>
            <a:off x="6107905" y="3217706"/>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C23FEDB7-2B8E-01E2-C1DE-7FCD97BD24DF}"/>
              </a:ext>
            </a:extLst>
          </p:cNvPr>
          <p:cNvSpPr/>
          <p:nvPr/>
        </p:nvSpPr>
        <p:spPr>
          <a:xfrm>
            <a:off x="6148284" y="5986333"/>
            <a:ext cx="159390" cy="156970"/>
          </a:xfrm>
          <a:prstGeom prst="ellipse">
            <a:avLst/>
          </a:prstGeom>
          <a:solidFill>
            <a:srgbClr val="FF0000"/>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6AEA32E7-0F8E-2E04-C9A5-ECEF4A9BDC38}"/>
              </a:ext>
            </a:extLst>
          </p:cNvPr>
          <p:cNvSpPr/>
          <p:nvPr/>
        </p:nvSpPr>
        <p:spPr>
          <a:xfrm>
            <a:off x="6357788" y="5320062"/>
            <a:ext cx="159390" cy="156970"/>
          </a:xfrm>
          <a:prstGeom prst="ellipse">
            <a:avLst/>
          </a:prstGeom>
          <a:solidFill>
            <a:srgbClr val="FF0000"/>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40BA846F-9365-D21E-8E7E-2BCA874D07CB}"/>
              </a:ext>
            </a:extLst>
          </p:cNvPr>
          <p:cNvSpPr/>
          <p:nvPr/>
        </p:nvSpPr>
        <p:spPr>
          <a:xfrm>
            <a:off x="6014300" y="5632828"/>
            <a:ext cx="159390" cy="156970"/>
          </a:xfrm>
          <a:prstGeom prst="ellipse">
            <a:avLst/>
          </a:prstGeom>
          <a:solidFill>
            <a:srgbClr val="FF0000"/>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7C4EE679-9298-BBE4-0F26-7EF6AD6898AB}"/>
              </a:ext>
            </a:extLst>
          </p:cNvPr>
          <p:cNvSpPr/>
          <p:nvPr/>
        </p:nvSpPr>
        <p:spPr>
          <a:xfrm>
            <a:off x="6411028" y="5700472"/>
            <a:ext cx="159390" cy="156970"/>
          </a:xfrm>
          <a:prstGeom prst="ellipse">
            <a:avLst/>
          </a:prstGeom>
          <a:solidFill>
            <a:srgbClr val="FF0000"/>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677968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Sliding Window Model and Sampling</a:t>
            </a:r>
            <a:endParaRPr lang="en-US" dirty="0"/>
          </a:p>
        </p:txBody>
      </p:sp>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a:xfrm>
            <a:off x="838200" y="1825624"/>
            <a:ext cx="10515600" cy="4514215"/>
          </a:xfrm>
        </p:spPr>
        <p:txBody>
          <a:bodyPr>
            <a:normAutofit/>
          </a:bodyPr>
          <a:lstStyle/>
          <a:p>
            <a:pPr>
              <a:buClr>
                <a:schemeClr val="tx1"/>
              </a:buClr>
            </a:pPr>
            <a:r>
              <a:rPr lang="en-US" dirty="0">
                <a:solidFill>
                  <a:srgbClr val="00B050"/>
                </a:solidFill>
              </a:rPr>
              <a:t>Recall</a:t>
            </a:r>
            <a:r>
              <a:rPr lang="en-US" dirty="0"/>
              <a:t>: we can sample each point with probability proportional to how “important” the point is </a:t>
            </a:r>
          </a:p>
        </p:txBody>
      </p:sp>
      <p:sp>
        <p:nvSpPr>
          <p:cNvPr id="4" name="Oval 3">
            <a:extLst>
              <a:ext uri="{FF2B5EF4-FFF2-40B4-BE49-F238E27FC236}">
                <a16:creationId xmlns:a16="http://schemas.microsoft.com/office/drawing/2014/main" id="{ED4718C7-7F17-D623-ADE0-23F7609534F0}"/>
              </a:ext>
            </a:extLst>
          </p:cNvPr>
          <p:cNvSpPr/>
          <p:nvPr/>
        </p:nvSpPr>
        <p:spPr>
          <a:xfrm>
            <a:off x="7918469" y="508717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88F861F7-8C00-0CEE-01F7-6FB7F9233550}"/>
              </a:ext>
            </a:extLst>
          </p:cNvPr>
          <p:cNvSpPr/>
          <p:nvPr/>
        </p:nvSpPr>
        <p:spPr>
          <a:xfrm>
            <a:off x="3731799" y="5120691"/>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69A8CCDB-E355-752D-EB67-065940A2492E}"/>
              </a:ext>
            </a:extLst>
          </p:cNvPr>
          <p:cNvSpPr/>
          <p:nvPr/>
        </p:nvSpPr>
        <p:spPr>
          <a:xfrm>
            <a:off x="8553976" y="478694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576440E6-41F4-EA3D-9FE0-25C26AB239A7}"/>
              </a:ext>
            </a:extLst>
          </p:cNvPr>
          <p:cNvSpPr/>
          <p:nvPr/>
        </p:nvSpPr>
        <p:spPr>
          <a:xfrm>
            <a:off x="8042405" y="4708455"/>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F0616BBF-F185-0144-19A2-2A6D8E960E0B}"/>
              </a:ext>
            </a:extLst>
          </p:cNvPr>
          <p:cNvSpPr/>
          <p:nvPr/>
        </p:nvSpPr>
        <p:spPr>
          <a:xfrm>
            <a:off x="8253075" y="5348994"/>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6C532011-D839-7BDC-41A1-5EF734879196}"/>
              </a:ext>
            </a:extLst>
          </p:cNvPr>
          <p:cNvSpPr/>
          <p:nvPr/>
        </p:nvSpPr>
        <p:spPr>
          <a:xfrm>
            <a:off x="3969492" y="546578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4C9984C-4352-33F1-CDBA-0B331725CA50}"/>
              </a:ext>
            </a:extLst>
          </p:cNvPr>
          <p:cNvSpPr/>
          <p:nvPr/>
        </p:nvSpPr>
        <p:spPr>
          <a:xfrm>
            <a:off x="4403925" y="4860855"/>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C63D74E-F81E-B58A-9537-F269FC89A63C}"/>
              </a:ext>
            </a:extLst>
          </p:cNvPr>
          <p:cNvSpPr/>
          <p:nvPr/>
        </p:nvSpPr>
        <p:spPr>
          <a:xfrm>
            <a:off x="8655502" y="5310903"/>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3F587E42-40CE-CEA2-B8AE-4078A1472269}"/>
              </a:ext>
            </a:extLst>
          </p:cNvPr>
          <p:cNvSpPr/>
          <p:nvPr/>
        </p:nvSpPr>
        <p:spPr>
          <a:xfrm>
            <a:off x="4116294" y="508717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B95716A-E2AF-1EBD-ED68-85F0CAC32D20}"/>
              </a:ext>
            </a:extLst>
          </p:cNvPr>
          <p:cNvSpPr/>
          <p:nvPr/>
        </p:nvSpPr>
        <p:spPr>
          <a:xfrm>
            <a:off x="4353632" y="5358344"/>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2BC47A6C-DC11-F479-B3FD-21278673B1E2}"/>
              </a:ext>
            </a:extLst>
          </p:cNvPr>
          <p:cNvSpPr/>
          <p:nvPr/>
        </p:nvSpPr>
        <p:spPr>
          <a:xfrm>
            <a:off x="3891189" y="478694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9EE3995F-69BC-82B7-EB00-787C2945E13D}"/>
              </a:ext>
            </a:extLst>
          </p:cNvPr>
          <p:cNvSpPr/>
          <p:nvPr/>
        </p:nvSpPr>
        <p:spPr>
          <a:xfrm>
            <a:off x="8298443" y="5008685"/>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5B2B4A10-4B8D-0393-4FB4-E1320696CC9C}"/>
              </a:ext>
            </a:extLst>
          </p:cNvPr>
          <p:cNvSpPr/>
          <p:nvPr/>
        </p:nvSpPr>
        <p:spPr>
          <a:xfrm>
            <a:off x="5629805" y="3777667"/>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B26AB123-D107-B543-1FA4-6D30691FBC8A}"/>
              </a:ext>
            </a:extLst>
          </p:cNvPr>
          <p:cNvSpPr/>
          <p:nvPr/>
        </p:nvSpPr>
        <p:spPr>
          <a:xfrm>
            <a:off x="6560225" y="3776869"/>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33884B21-6A77-BD4C-6B9E-F8CB87B0E654}"/>
              </a:ext>
            </a:extLst>
          </p:cNvPr>
          <p:cNvSpPr/>
          <p:nvPr/>
        </p:nvSpPr>
        <p:spPr>
          <a:xfrm>
            <a:off x="6301931" y="3517831"/>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639009AE-16DE-63E7-3D01-DCBAB714EF30}"/>
              </a:ext>
            </a:extLst>
          </p:cNvPr>
          <p:cNvSpPr/>
          <p:nvPr/>
        </p:nvSpPr>
        <p:spPr>
          <a:xfrm>
            <a:off x="6014300" y="3744146"/>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A6062BA6-C43E-A73E-2C7C-BFB094E00624}"/>
              </a:ext>
            </a:extLst>
          </p:cNvPr>
          <p:cNvSpPr/>
          <p:nvPr/>
        </p:nvSpPr>
        <p:spPr>
          <a:xfrm>
            <a:off x="6251638" y="401532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858C32A2-188A-73C9-531F-0B9C61F458E4}"/>
              </a:ext>
            </a:extLst>
          </p:cNvPr>
          <p:cNvSpPr/>
          <p:nvPr/>
        </p:nvSpPr>
        <p:spPr>
          <a:xfrm>
            <a:off x="5789195" y="3443916"/>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2E479978-9015-DB2B-26EB-F7489C229A5B}"/>
              </a:ext>
            </a:extLst>
          </p:cNvPr>
          <p:cNvSpPr/>
          <p:nvPr/>
        </p:nvSpPr>
        <p:spPr>
          <a:xfrm>
            <a:off x="6107905" y="3217706"/>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C23FEDB7-2B8E-01E2-C1DE-7FCD97BD24DF}"/>
              </a:ext>
            </a:extLst>
          </p:cNvPr>
          <p:cNvSpPr/>
          <p:nvPr/>
        </p:nvSpPr>
        <p:spPr>
          <a:xfrm>
            <a:off x="6148284" y="5986333"/>
            <a:ext cx="159390" cy="156970"/>
          </a:xfrm>
          <a:prstGeom prst="ellipse">
            <a:avLst/>
          </a:prstGeom>
          <a:solidFill>
            <a:srgbClr val="FF0000"/>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6AEA32E7-0F8E-2E04-C9A5-ECEF4A9BDC38}"/>
              </a:ext>
            </a:extLst>
          </p:cNvPr>
          <p:cNvSpPr/>
          <p:nvPr/>
        </p:nvSpPr>
        <p:spPr>
          <a:xfrm>
            <a:off x="6357788" y="5320062"/>
            <a:ext cx="159390" cy="156970"/>
          </a:xfrm>
          <a:prstGeom prst="ellipse">
            <a:avLst/>
          </a:prstGeom>
          <a:solidFill>
            <a:srgbClr val="FF0000"/>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40BA846F-9365-D21E-8E7E-2BCA874D07CB}"/>
              </a:ext>
            </a:extLst>
          </p:cNvPr>
          <p:cNvSpPr/>
          <p:nvPr/>
        </p:nvSpPr>
        <p:spPr>
          <a:xfrm>
            <a:off x="6014300" y="5632828"/>
            <a:ext cx="159390" cy="156970"/>
          </a:xfrm>
          <a:prstGeom prst="ellipse">
            <a:avLst/>
          </a:prstGeom>
          <a:solidFill>
            <a:srgbClr val="FF0000"/>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7C4EE679-9298-BBE4-0F26-7EF6AD6898AB}"/>
              </a:ext>
            </a:extLst>
          </p:cNvPr>
          <p:cNvSpPr/>
          <p:nvPr/>
        </p:nvSpPr>
        <p:spPr>
          <a:xfrm>
            <a:off x="6411028" y="5700472"/>
            <a:ext cx="159390" cy="156970"/>
          </a:xfrm>
          <a:prstGeom prst="ellipse">
            <a:avLst/>
          </a:prstGeom>
          <a:solidFill>
            <a:srgbClr val="FF0000"/>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483814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Last Time: Sensitivity Sampling</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p:txBody>
              <a:bodyPr>
                <a:normAutofit/>
              </a:bodyPr>
              <a:lstStyle/>
              <a:p>
                <a:pPr>
                  <a:buClr>
                    <a:schemeClr val="tx1"/>
                  </a:buClr>
                </a:pPr>
                <a:r>
                  <a:rPr lang="en-US" sz="3200" b="0" dirty="0">
                    <a:solidFill>
                      <a:srgbClr val="00B050"/>
                    </a:solidFill>
                  </a:rPr>
                  <a:t>Recall</a:t>
                </a:r>
                <a:r>
                  <a:rPr lang="en-US" sz="3200" b="0" dirty="0"/>
                  <a:t>:</a:t>
                </a:r>
                <a:r>
                  <a:rPr lang="en-US" sz="3200" b="0" dirty="0">
                    <a:solidFill>
                      <a:srgbClr val="C00000"/>
                    </a:solidFill>
                  </a:rPr>
                  <a:t> </a:t>
                </a:r>
                <a14:m>
                  <m:oMath xmlns:m="http://schemas.openxmlformats.org/officeDocument/2006/math">
                    <m:f>
                      <m:fPr>
                        <m:ctrlPr>
                          <a:rPr lang="en-US" sz="3200" b="0" i="1" smtClean="0">
                            <a:solidFill>
                              <a:srgbClr val="C00000"/>
                            </a:solidFill>
                            <a:latin typeface="Cambria Math" panose="02040503050406030204" pitchFamily="18" charset="0"/>
                          </a:rPr>
                        </m:ctrlPr>
                      </m:fPr>
                      <m:num>
                        <m:r>
                          <a:rPr lang="en-US" sz="3200" b="0" i="1" smtClean="0">
                            <a:solidFill>
                              <a:srgbClr val="C00000"/>
                            </a:solidFill>
                            <a:latin typeface="Cambria Math" panose="02040503050406030204" pitchFamily="18" charset="0"/>
                          </a:rPr>
                          <m:t>𝑘𝑑</m:t>
                        </m:r>
                      </m:num>
                      <m:den>
                        <m:sSup>
                          <m:sSupPr>
                            <m:ctrlPr>
                              <a:rPr lang="en-US" sz="3200" b="0" i="1" smtClean="0">
                                <a:solidFill>
                                  <a:srgbClr val="C00000"/>
                                </a:solidFill>
                                <a:latin typeface="Cambria Math" panose="02040503050406030204" pitchFamily="18" charset="0"/>
                              </a:rPr>
                            </m:ctrlPr>
                          </m:sSupPr>
                          <m:e>
                            <m:r>
                              <a:rPr lang="en-US" sz="3200" b="0" i="1" smtClean="0">
                                <a:solidFill>
                                  <a:srgbClr val="C00000"/>
                                </a:solidFill>
                                <a:latin typeface="Cambria Math" panose="02040503050406030204" pitchFamily="18" charset="0"/>
                              </a:rPr>
                              <m:t>𝜀</m:t>
                            </m:r>
                          </m:e>
                          <m:sup>
                            <m:r>
                              <a:rPr lang="en-US" sz="3200" b="0" i="1" smtClean="0">
                                <a:solidFill>
                                  <a:srgbClr val="C00000"/>
                                </a:solidFill>
                                <a:latin typeface="Cambria Math" panose="02040503050406030204" pitchFamily="18" charset="0"/>
                              </a:rPr>
                              <m:t>2</m:t>
                            </m:r>
                          </m:sup>
                        </m:sSup>
                      </m:den>
                    </m:f>
                    <m:r>
                      <a:rPr lang="en-US" sz="3200" b="0" i="1" smtClean="0">
                        <a:solidFill>
                          <a:srgbClr val="C00000"/>
                        </a:solidFill>
                        <a:latin typeface="Cambria Math" panose="02040503050406030204" pitchFamily="18" charset="0"/>
                      </a:rPr>
                      <m:t>⋅</m:t>
                    </m:r>
                    <m:func>
                      <m:funcPr>
                        <m:ctrlPr>
                          <a:rPr lang="en-US" sz="3200" b="0" i="1" smtClean="0">
                            <a:solidFill>
                              <a:srgbClr val="C00000"/>
                            </a:solidFill>
                            <a:latin typeface="Cambria Math" panose="02040503050406030204" pitchFamily="18" charset="0"/>
                          </a:rPr>
                        </m:ctrlPr>
                      </m:funcPr>
                      <m:fName>
                        <m:r>
                          <m:rPr>
                            <m:sty m:val="p"/>
                          </m:rPr>
                          <a:rPr lang="en-US" sz="3200" b="0" i="0" smtClean="0">
                            <a:solidFill>
                              <a:srgbClr val="C00000"/>
                            </a:solidFill>
                            <a:latin typeface="Cambria Math" panose="02040503050406030204" pitchFamily="18" charset="0"/>
                          </a:rPr>
                          <m:t>log</m:t>
                        </m:r>
                      </m:fName>
                      <m:e>
                        <m:f>
                          <m:fPr>
                            <m:ctrlPr>
                              <a:rPr lang="en-US" sz="3200" b="0" i="1" smtClean="0">
                                <a:solidFill>
                                  <a:srgbClr val="C00000"/>
                                </a:solidFill>
                                <a:latin typeface="Cambria Math" panose="02040503050406030204" pitchFamily="18" charset="0"/>
                              </a:rPr>
                            </m:ctrlPr>
                          </m:fPr>
                          <m:num>
                            <m:r>
                              <a:rPr lang="en-US" sz="3200" b="0" i="1" smtClean="0">
                                <a:solidFill>
                                  <a:srgbClr val="C00000"/>
                                </a:solidFill>
                                <a:latin typeface="Cambria Math" panose="02040503050406030204" pitchFamily="18" charset="0"/>
                              </a:rPr>
                              <m:t>𝑛</m:t>
                            </m:r>
                            <m:r>
                              <m:rPr>
                                <m:sty m:val="p"/>
                              </m:rPr>
                              <a:rPr lang="en-US" sz="3200" b="0" i="0" smtClean="0">
                                <a:solidFill>
                                  <a:srgbClr val="C00000"/>
                                </a:solidFill>
                                <a:latin typeface="Cambria Math" panose="02040503050406030204" pitchFamily="18" charset="0"/>
                              </a:rPr>
                              <m:t>Δ</m:t>
                            </m:r>
                          </m:num>
                          <m:den>
                            <m:r>
                              <a:rPr lang="en-US" sz="3200" b="0" i="1" smtClean="0">
                                <a:solidFill>
                                  <a:srgbClr val="C00000"/>
                                </a:solidFill>
                                <a:latin typeface="Cambria Math" panose="02040503050406030204" pitchFamily="18" charset="0"/>
                              </a:rPr>
                              <m:t>𝜀</m:t>
                            </m:r>
                          </m:den>
                        </m:f>
                      </m:e>
                    </m:func>
                    <m:r>
                      <a:rPr lang="en-US" sz="3200" b="0" i="1" smtClean="0">
                        <a:solidFill>
                          <a:srgbClr val="C00000"/>
                        </a:solidFill>
                        <a:latin typeface="Cambria Math" panose="02040503050406030204" pitchFamily="18" charset="0"/>
                      </a:rPr>
                      <m:t>⋅</m:t>
                    </m:r>
                    <m:nary>
                      <m:naryPr>
                        <m:chr m:val="∑"/>
                        <m:supHide m:val="on"/>
                        <m:ctrlPr>
                          <a:rPr lang="en-US" sz="3200" i="1">
                            <a:solidFill>
                              <a:srgbClr val="C00000"/>
                            </a:solidFill>
                            <a:latin typeface="Cambria Math" panose="02040503050406030204" pitchFamily="18" charset="0"/>
                          </a:rPr>
                        </m:ctrlPr>
                      </m:naryPr>
                      <m:sub>
                        <m:r>
                          <a:rPr lang="en-US" sz="3200" i="1">
                            <a:solidFill>
                              <a:srgbClr val="C00000"/>
                            </a:solidFill>
                            <a:latin typeface="Cambria Math" panose="02040503050406030204" pitchFamily="18" charset="0"/>
                          </a:rPr>
                          <m:t>𝑥</m:t>
                        </m:r>
                        <m:r>
                          <a:rPr lang="en-US" sz="3200" i="1">
                            <a:solidFill>
                              <a:srgbClr val="C00000"/>
                            </a:solidFill>
                            <a:latin typeface="Cambria Math" panose="02040503050406030204" pitchFamily="18" charset="0"/>
                          </a:rPr>
                          <m:t>∈</m:t>
                        </m:r>
                        <m:r>
                          <a:rPr lang="en-US" sz="3200" i="1">
                            <a:solidFill>
                              <a:srgbClr val="C00000"/>
                            </a:solidFill>
                            <a:latin typeface="Cambria Math" panose="02040503050406030204" pitchFamily="18" charset="0"/>
                          </a:rPr>
                          <m:t>𝑋</m:t>
                        </m:r>
                      </m:sub>
                      <m:sup/>
                      <m:e>
                        <m:r>
                          <a:rPr lang="en-US" sz="3200" i="1">
                            <a:solidFill>
                              <a:srgbClr val="C00000"/>
                            </a:solidFill>
                            <a:latin typeface="Cambria Math" panose="02040503050406030204" pitchFamily="18" charset="0"/>
                          </a:rPr>
                          <m:t>𝑠</m:t>
                        </m:r>
                        <m:r>
                          <a:rPr lang="en-US" sz="3200" i="1">
                            <a:solidFill>
                              <a:srgbClr val="C00000"/>
                            </a:solidFill>
                            <a:latin typeface="Cambria Math" panose="02040503050406030204" pitchFamily="18" charset="0"/>
                          </a:rPr>
                          <m:t>(</m:t>
                        </m:r>
                        <m:r>
                          <a:rPr lang="en-US" sz="3200" i="1">
                            <a:solidFill>
                              <a:srgbClr val="C00000"/>
                            </a:solidFill>
                            <a:latin typeface="Cambria Math" panose="02040503050406030204" pitchFamily="18" charset="0"/>
                          </a:rPr>
                          <m:t>𝑥</m:t>
                        </m:r>
                        <m:r>
                          <a:rPr lang="en-US" sz="3200" i="1">
                            <a:solidFill>
                              <a:srgbClr val="C00000"/>
                            </a:solidFill>
                            <a:latin typeface="Cambria Math" panose="02040503050406030204" pitchFamily="18" charset="0"/>
                          </a:rPr>
                          <m:t>)</m:t>
                        </m:r>
                      </m:e>
                    </m:nary>
                  </m:oMath>
                </a14:m>
                <a:r>
                  <a:rPr lang="en-US" sz="3200" dirty="0"/>
                  <a:t> points sampled</a:t>
                </a:r>
              </a:p>
              <a:p>
                <a:pPr>
                  <a:buClr>
                    <a:schemeClr val="tx1"/>
                  </a:buClr>
                </a:pPr>
                <a14:m>
                  <m:oMath xmlns:m="http://schemas.openxmlformats.org/officeDocument/2006/math">
                    <m:nary>
                      <m:naryPr>
                        <m:chr m:val="∑"/>
                        <m:supHide m:val="on"/>
                        <m:ctrlPr>
                          <a:rPr lang="en-US" sz="3200" i="1">
                            <a:solidFill>
                              <a:srgbClr val="C00000"/>
                            </a:solidFill>
                            <a:latin typeface="Cambria Math" panose="02040503050406030204" pitchFamily="18" charset="0"/>
                          </a:rPr>
                        </m:ctrlPr>
                      </m:naryPr>
                      <m:sub>
                        <m:r>
                          <a:rPr lang="en-US" sz="3200" i="1">
                            <a:solidFill>
                              <a:srgbClr val="C00000"/>
                            </a:solidFill>
                            <a:latin typeface="Cambria Math" panose="02040503050406030204" pitchFamily="18" charset="0"/>
                          </a:rPr>
                          <m:t>𝑥</m:t>
                        </m:r>
                        <m:r>
                          <a:rPr lang="en-US" sz="3200" i="1">
                            <a:solidFill>
                              <a:srgbClr val="C00000"/>
                            </a:solidFill>
                            <a:latin typeface="Cambria Math" panose="02040503050406030204" pitchFamily="18" charset="0"/>
                          </a:rPr>
                          <m:t>∈</m:t>
                        </m:r>
                        <m:r>
                          <a:rPr lang="en-US" sz="3200" i="1">
                            <a:solidFill>
                              <a:srgbClr val="C00000"/>
                            </a:solidFill>
                            <a:latin typeface="Cambria Math" panose="02040503050406030204" pitchFamily="18" charset="0"/>
                          </a:rPr>
                          <m:t>𝑋</m:t>
                        </m:r>
                      </m:sub>
                      <m:sup/>
                      <m:e>
                        <m:r>
                          <a:rPr lang="en-US" sz="3200" i="1">
                            <a:solidFill>
                              <a:srgbClr val="C00000"/>
                            </a:solidFill>
                            <a:latin typeface="Cambria Math" panose="02040503050406030204" pitchFamily="18" charset="0"/>
                          </a:rPr>
                          <m:t>𝑠</m:t>
                        </m:r>
                        <m:r>
                          <a:rPr lang="en-US" sz="3200" i="1">
                            <a:solidFill>
                              <a:srgbClr val="C00000"/>
                            </a:solidFill>
                            <a:latin typeface="Cambria Math" panose="02040503050406030204" pitchFamily="18" charset="0"/>
                          </a:rPr>
                          <m:t>(</m:t>
                        </m:r>
                        <m:r>
                          <a:rPr lang="en-US" sz="3200" i="1">
                            <a:solidFill>
                              <a:srgbClr val="C00000"/>
                            </a:solidFill>
                            <a:latin typeface="Cambria Math" panose="02040503050406030204" pitchFamily="18" charset="0"/>
                          </a:rPr>
                          <m:t>𝑥</m:t>
                        </m:r>
                        <m:r>
                          <a:rPr lang="en-US" sz="3200" i="1">
                            <a:solidFill>
                              <a:srgbClr val="C00000"/>
                            </a:solidFill>
                            <a:latin typeface="Cambria Math" panose="02040503050406030204" pitchFamily="18" charset="0"/>
                          </a:rPr>
                          <m:t>)</m:t>
                        </m:r>
                      </m:e>
                    </m:nary>
                    <m:r>
                      <a:rPr lang="en-US" sz="3200" b="0" i="1" smtClean="0">
                        <a:solidFill>
                          <a:srgbClr val="C00000"/>
                        </a:solidFill>
                        <a:latin typeface="Cambria Math" panose="02040503050406030204" pitchFamily="18" charset="0"/>
                      </a:rPr>
                      <m:t>=</m:t>
                    </m:r>
                    <m:sSub>
                      <m:sSubPr>
                        <m:ctrlPr>
                          <a:rPr lang="en-US" sz="3200" b="0" i="1" smtClean="0">
                            <a:solidFill>
                              <a:srgbClr val="C00000"/>
                            </a:solidFill>
                            <a:latin typeface="Cambria Math" panose="02040503050406030204" pitchFamily="18" charset="0"/>
                          </a:rPr>
                        </m:ctrlPr>
                      </m:sSubPr>
                      <m:e>
                        <m:r>
                          <a:rPr lang="en-US" sz="3200" b="0" i="1" smtClean="0">
                            <a:solidFill>
                              <a:srgbClr val="C00000"/>
                            </a:solidFill>
                            <a:latin typeface="Cambria Math" panose="02040503050406030204" pitchFamily="18" charset="0"/>
                          </a:rPr>
                          <m:t>𝑂</m:t>
                        </m:r>
                      </m:e>
                      <m:sub>
                        <m:r>
                          <a:rPr lang="en-US" sz="3200" b="0" i="1" smtClean="0">
                            <a:solidFill>
                              <a:srgbClr val="C00000"/>
                            </a:solidFill>
                            <a:latin typeface="Cambria Math" panose="02040503050406030204" pitchFamily="18" charset="0"/>
                          </a:rPr>
                          <m:t>𝑧</m:t>
                        </m:r>
                      </m:sub>
                    </m:sSub>
                    <m:r>
                      <a:rPr lang="en-US" sz="3200" b="0" i="1" smtClean="0">
                        <a:solidFill>
                          <a:srgbClr val="C00000"/>
                        </a:solidFill>
                        <a:latin typeface="Cambria Math" panose="02040503050406030204" pitchFamily="18" charset="0"/>
                      </a:rPr>
                      <m:t>(</m:t>
                    </m:r>
                    <m:r>
                      <a:rPr lang="en-US" sz="3200" b="0" i="1" smtClean="0">
                        <a:solidFill>
                          <a:srgbClr val="C00000"/>
                        </a:solidFill>
                        <a:latin typeface="Cambria Math" panose="02040503050406030204" pitchFamily="18" charset="0"/>
                      </a:rPr>
                      <m:t>𝑘</m:t>
                    </m:r>
                    <m:r>
                      <a:rPr lang="en-US" sz="3200" b="0" i="1" smtClean="0">
                        <a:solidFill>
                          <a:srgbClr val="C00000"/>
                        </a:solidFill>
                        <a:latin typeface="Cambria Math" panose="02040503050406030204" pitchFamily="18" charset="0"/>
                      </a:rPr>
                      <m:t>)</m:t>
                    </m:r>
                  </m:oMath>
                </a14:m>
                <a:endParaRPr lang="en-US" sz="3200" dirty="0">
                  <a:solidFill>
                    <a:srgbClr val="00B050"/>
                  </a:solidFill>
                </a:endParaRPr>
              </a:p>
              <a:p>
                <a:pPr>
                  <a:buClr>
                    <a:schemeClr val="tx1"/>
                  </a:buClr>
                </a:pPr>
                <a:endParaRPr lang="en-US" sz="3200" dirty="0">
                  <a:solidFill>
                    <a:srgbClr val="00B050"/>
                  </a:solidFill>
                </a:endParaRPr>
              </a:p>
              <a:p>
                <a:pPr>
                  <a:buClr>
                    <a:schemeClr val="tx1"/>
                  </a:buClr>
                </a:pPr>
                <a:r>
                  <a:rPr lang="en-US" sz="3200" dirty="0"/>
                  <a:t>In total, roughly </a:t>
                </a:r>
                <a14:m>
                  <m:oMath xmlns:m="http://schemas.openxmlformats.org/officeDocument/2006/math">
                    <m:f>
                      <m:fPr>
                        <m:ctrlPr>
                          <a:rPr lang="en-US" sz="3200" b="0" i="1" smtClean="0">
                            <a:solidFill>
                              <a:srgbClr val="C00000"/>
                            </a:solidFill>
                            <a:latin typeface="Cambria Math" panose="02040503050406030204" pitchFamily="18" charset="0"/>
                          </a:rPr>
                        </m:ctrlPr>
                      </m:fPr>
                      <m:num>
                        <m:sSup>
                          <m:sSupPr>
                            <m:ctrlPr>
                              <a:rPr lang="en-US" sz="3200" b="0" i="1" smtClean="0">
                                <a:solidFill>
                                  <a:srgbClr val="C00000"/>
                                </a:solidFill>
                                <a:latin typeface="Cambria Math" panose="02040503050406030204" pitchFamily="18" charset="0"/>
                              </a:rPr>
                            </m:ctrlPr>
                          </m:sSupPr>
                          <m:e>
                            <m:r>
                              <a:rPr lang="en-US" sz="3200" b="0" i="1" smtClean="0">
                                <a:solidFill>
                                  <a:srgbClr val="C00000"/>
                                </a:solidFill>
                                <a:latin typeface="Cambria Math" panose="02040503050406030204" pitchFamily="18" charset="0"/>
                              </a:rPr>
                              <m:t>𝑘</m:t>
                            </m:r>
                          </m:e>
                          <m:sup>
                            <m:r>
                              <a:rPr lang="en-US" sz="3200" b="0" i="1" smtClean="0">
                                <a:solidFill>
                                  <a:srgbClr val="C00000"/>
                                </a:solidFill>
                                <a:latin typeface="Cambria Math" panose="02040503050406030204" pitchFamily="18" charset="0"/>
                              </a:rPr>
                              <m:t>2</m:t>
                            </m:r>
                          </m:sup>
                        </m:sSup>
                        <m:r>
                          <a:rPr lang="en-US" sz="3200" b="0" i="1" smtClean="0">
                            <a:solidFill>
                              <a:srgbClr val="C00000"/>
                            </a:solidFill>
                            <a:latin typeface="Cambria Math" panose="02040503050406030204" pitchFamily="18" charset="0"/>
                          </a:rPr>
                          <m:t>𝑑</m:t>
                        </m:r>
                      </m:num>
                      <m:den>
                        <m:sSup>
                          <m:sSupPr>
                            <m:ctrlPr>
                              <a:rPr lang="en-US" sz="3200" b="0" i="1" smtClean="0">
                                <a:solidFill>
                                  <a:srgbClr val="C00000"/>
                                </a:solidFill>
                                <a:latin typeface="Cambria Math" panose="02040503050406030204" pitchFamily="18" charset="0"/>
                              </a:rPr>
                            </m:ctrlPr>
                          </m:sSupPr>
                          <m:e>
                            <m:r>
                              <a:rPr lang="en-US" sz="3200" b="0" i="1" smtClean="0">
                                <a:solidFill>
                                  <a:srgbClr val="C00000"/>
                                </a:solidFill>
                                <a:latin typeface="Cambria Math" panose="02040503050406030204" pitchFamily="18" charset="0"/>
                              </a:rPr>
                              <m:t>𝜀</m:t>
                            </m:r>
                          </m:e>
                          <m:sup>
                            <m:r>
                              <a:rPr lang="en-US" sz="3200" b="0" i="1" smtClean="0">
                                <a:solidFill>
                                  <a:srgbClr val="C00000"/>
                                </a:solidFill>
                                <a:latin typeface="Cambria Math" panose="02040503050406030204" pitchFamily="18" charset="0"/>
                              </a:rPr>
                              <m:t>2</m:t>
                            </m:r>
                          </m:sup>
                        </m:sSup>
                      </m:den>
                    </m:f>
                    <m:r>
                      <a:rPr lang="en-US" sz="3200" b="0" i="1" smtClean="0">
                        <a:solidFill>
                          <a:srgbClr val="C00000"/>
                        </a:solidFill>
                        <a:latin typeface="Cambria Math" panose="02040503050406030204" pitchFamily="18" charset="0"/>
                      </a:rPr>
                      <m:t>⋅</m:t>
                    </m:r>
                    <m:func>
                      <m:funcPr>
                        <m:ctrlPr>
                          <a:rPr lang="en-US" sz="3200" b="0" i="1" smtClean="0">
                            <a:solidFill>
                              <a:srgbClr val="C00000"/>
                            </a:solidFill>
                            <a:latin typeface="Cambria Math" panose="02040503050406030204" pitchFamily="18" charset="0"/>
                          </a:rPr>
                        </m:ctrlPr>
                      </m:funcPr>
                      <m:fName>
                        <m:r>
                          <m:rPr>
                            <m:sty m:val="p"/>
                          </m:rPr>
                          <a:rPr lang="en-US" sz="3200" b="0" i="0" smtClean="0">
                            <a:solidFill>
                              <a:srgbClr val="C00000"/>
                            </a:solidFill>
                            <a:latin typeface="Cambria Math" panose="02040503050406030204" pitchFamily="18" charset="0"/>
                          </a:rPr>
                          <m:t>log</m:t>
                        </m:r>
                      </m:fName>
                      <m:e>
                        <m:f>
                          <m:fPr>
                            <m:ctrlPr>
                              <a:rPr lang="en-US" sz="3200" b="0" i="1" smtClean="0">
                                <a:solidFill>
                                  <a:srgbClr val="C00000"/>
                                </a:solidFill>
                                <a:latin typeface="Cambria Math" panose="02040503050406030204" pitchFamily="18" charset="0"/>
                              </a:rPr>
                            </m:ctrlPr>
                          </m:fPr>
                          <m:num>
                            <m:r>
                              <a:rPr lang="en-US" sz="3200" b="0" i="1" smtClean="0">
                                <a:solidFill>
                                  <a:srgbClr val="C00000"/>
                                </a:solidFill>
                                <a:latin typeface="Cambria Math" panose="02040503050406030204" pitchFamily="18" charset="0"/>
                              </a:rPr>
                              <m:t>𝑛</m:t>
                            </m:r>
                            <m:r>
                              <m:rPr>
                                <m:sty m:val="p"/>
                              </m:rPr>
                              <a:rPr lang="en-US" sz="3200" b="0" i="0" smtClean="0">
                                <a:solidFill>
                                  <a:srgbClr val="C00000"/>
                                </a:solidFill>
                                <a:latin typeface="Cambria Math" panose="02040503050406030204" pitchFamily="18" charset="0"/>
                              </a:rPr>
                              <m:t>Δ</m:t>
                            </m:r>
                          </m:num>
                          <m:den>
                            <m:r>
                              <a:rPr lang="en-US" sz="3200" b="0" i="1" smtClean="0">
                                <a:solidFill>
                                  <a:srgbClr val="C00000"/>
                                </a:solidFill>
                                <a:latin typeface="Cambria Math" panose="02040503050406030204" pitchFamily="18" charset="0"/>
                              </a:rPr>
                              <m:t>𝜀</m:t>
                            </m:r>
                          </m:den>
                        </m:f>
                      </m:e>
                    </m:func>
                  </m:oMath>
                </a14:m>
                <a:r>
                  <a:rPr lang="en-US" sz="3200" dirty="0"/>
                  <a:t> points sampled in expectation</a:t>
                </a:r>
                <a:endParaRPr lang="en-US" sz="3200" dirty="0">
                  <a:solidFill>
                    <a:srgbClr val="00B050"/>
                  </a:solidFill>
                </a:endParaRPr>
              </a:p>
            </p:txBody>
          </p:sp>
        </mc:Choice>
        <mc:Fallback xmlns="">
          <p:sp>
            <p:nvSpPr>
              <p:cNvPr id="3" name="Content Placeholder 2">
                <a:extLst>
                  <a:ext uri="{FF2B5EF4-FFF2-40B4-BE49-F238E27FC236}">
                    <a16:creationId xmlns:a16="http://schemas.microsoft.com/office/drawing/2014/main" id="{15255D49-9D60-44DD-910D-2EBD0529DEC9}"/>
                  </a:ext>
                </a:extLst>
              </p:cNvPr>
              <p:cNvSpPr>
                <a:spLocks noGrp="1" noRot="1" noChangeAspect="1" noMove="1" noResize="1" noEditPoints="1" noAdjustHandles="1" noChangeArrowheads="1" noChangeShapeType="1" noTextEdit="1"/>
              </p:cNvSpPr>
              <p:nvPr>
                <p:ph idx="1"/>
              </p:nvPr>
            </p:nvSpPr>
            <p:spPr>
              <a:blipFill>
                <a:blip r:embed="rId3"/>
                <a:stretch>
                  <a:fillRect l="-1333" t="-280"/>
                </a:stretch>
              </a:blipFill>
            </p:spPr>
            <p:txBody>
              <a:bodyPr/>
              <a:lstStyle/>
              <a:p>
                <a:r>
                  <a:rPr lang="en-US">
                    <a:noFill/>
                  </a:rPr>
                  <a:t> </a:t>
                </a:r>
              </a:p>
            </p:txBody>
          </p:sp>
        </mc:Fallback>
      </mc:AlternateContent>
    </p:spTree>
    <p:extLst>
      <p:ext uri="{BB962C8B-B14F-4D97-AF65-F5344CB8AC3E}">
        <p14:creationId xmlns:p14="http://schemas.microsoft.com/office/powerpoint/2010/main" val="8272326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Sliding Window Model and Sampling</a:t>
            </a:r>
            <a:endParaRPr lang="en-US" dirty="0"/>
          </a:p>
        </p:txBody>
      </p:sp>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a:xfrm>
            <a:off x="838200" y="1825624"/>
            <a:ext cx="10515600" cy="911677"/>
          </a:xfrm>
        </p:spPr>
        <p:txBody>
          <a:bodyPr>
            <a:normAutofit/>
          </a:bodyPr>
          <a:lstStyle/>
          <a:p>
            <a:pPr>
              <a:buClr>
                <a:schemeClr val="tx1"/>
              </a:buClr>
            </a:pPr>
            <a:r>
              <a:rPr lang="en-US" dirty="0">
                <a:solidFill>
                  <a:srgbClr val="00B050"/>
                </a:solidFill>
              </a:rPr>
              <a:t>Recall</a:t>
            </a:r>
            <a:r>
              <a:rPr lang="en-US" dirty="0"/>
              <a:t>: we can sample each point with probability proportional to how “important” the point is</a:t>
            </a:r>
          </a:p>
        </p:txBody>
      </p:sp>
      <p:sp>
        <p:nvSpPr>
          <p:cNvPr id="4" name="Oval 3">
            <a:extLst>
              <a:ext uri="{FF2B5EF4-FFF2-40B4-BE49-F238E27FC236}">
                <a16:creationId xmlns:a16="http://schemas.microsoft.com/office/drawing/2014/main" id="{ED4718C7-7F17-D623-ADE0-23F7609534F0}"/>
              </a:ext>
            </a:extLst>
          </p:cNvPr>
          <p:cNvSpPr/>
          <p:nvPr/>
        </p:nvSpPr>
        <p:spPr>
          <a:xfrm>
            <a:off x="7918469" y="508717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88F861F7-8C00-0CEE-01F7-6FB7F9233550}"/>
              </a:ext>
            </a:extLst>
          </p:cNvPr>
          <p:cNvSpPr/>
          <p:nvPr/>
        </p:nvSpPr>
        <p:spPr>
          <a:xfrm>
            <a:off x="3731799" y="5120691"/>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69A8CCDB-E355-752D-EB67-065940A2492E}"/>
              </a:ext>
            </a:extLst>
          </p:cNvPr>
          <p:cNvSpPr/>
          <p:nvPr/>
        </p:nvSpPr>
        <p:spPr>
          <a:xfrm>
            <a:off x="8553976" y="478694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576440E6-41F4-EA3D-9FE0-25C26AB239A7}"/>
              </a:ext>
            </a:extLst>
          </p:cNvPr>
          <p:cNvSpPr/>
          <p:nvPr/>
        </p:nvSpPr>
        <p:spPr>
          <a:xfrm>
            <a:off x="8042405" y="4708455"/>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F0616BBF-F185-0144-19A2-2A6D8E960E0B}"/>
              </a:ext>
            </a:extLst>
          </p:cNvPr>
          <p:cNvSpPr/>
          <p:nvPr/>
        </p:nvSpPr>
        <p:spPr>
          <a:xfrm>
            <a:off x="8253075" y="5348994"/>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6C532011-D839-7BDC-41A1-5EF734879196}"/>
              </a:ext>
            </a:extLst>
          </p:cNvPr>
          <p:cNvSpPr/>
          <p:nvPr/>
        </p:nvSpPr>
        <p:spPr>
          <a:xfrm>
            <a:off x="3969492" y="546578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4C9984C-4352-33F1-CDBA-0B331725CA50}"/>
              </a:ext>
            </a:extLst>
          </p:cNvPr>
          <p:cNvSpPr/>
          <p:nvPr/>
        </p:nvSpPr>
        <p:spPr>
          <a:xfrm>
            <a:off x="4403925" y="4860855"/>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C63D74E-F81E-B58A-9537-F269FC89A63C}"/>
              </a:ext>
            </a:extLst>
          </p:cNvPr>
          <p:cNvSpPr/>
          <p:nvPr/>
        </p:nvSpPr>
        <p:spPr>
          <a:xfrm>
            <a:off x="8655502" y="5310903"/>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3F587E42-40CE-CEA2-B8AE-4078A1472269}"/>
              </a:ext>
            </a:extLst>
          </p:cNvPr>
          <p:cNvSpPr/>
          <p:nvPr/>
        </p:nvSpPr>
        <p:spPr>
          <a:xfrm>
            <a:off x="4116294" y="508717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B95716A-E2AF-1EBD-ED68-85F0CAC32D20}"/>
              </a:ext>
            </a:extLst>
          </p:cNvPr>
          <p:cNvSpPr/>
          <p:nvPr/>
        </p:nvSpPr>
        <p:spPr>
          <a:xfrm>
            <a:off x="4353632" y="5358344"/>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2BC47A6C-DC11-F479-B3FD-21278673B1E2}"/>
              </a:ext>
            </a:extLst>
          </p:cNvPr>
          <p:cNvSpPr/>
          <p:nvPr/>
        </p:nvSpPr>
        <p:spPr>
          <a:xfrm>
            <a:off x="3891189" y="478694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9EE3995F-69BC-82B7-EB00-787C2945E13D}"/>
              </a:ext>
            </a:extLst>
          </p:cNvPr>
          <p:cNvSpPr/>
          <p:nvPr/>
        </p:nvSpPr>
        <p:spPr>
          <a:xfrm>
            <a:off x="8298443" y="5008685"/>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5B2B4A10-4B8D-0393-4FB4-E1320696CC9C}"/>
              </a:ext>
            </a:extLst>
          </p:cNvPr>
          <p:cNvSpPr/>
          <p:nvPr/>
        </p:nvSpPr>
        <p:spPr>
          <a:xfrm>
            <a:off x="5629805" y="3777667"/>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B26AB123-D107-B543-1FA4-6D30691FBC8A}"/>
              </a:ext>
            </a:extLst>
          </p:cNvPr>
          <p:cNvSpPr/>
          <p:nvPr/>
        </p:nvSpPr>
        <p:spPr>
          <a:xfrm>
            <a:off x="6560225" y="3776869"/>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33884B21-6A77-BD4C-6B9E-F8CB87B0E654}"/>
              </a:ext>
            </a:extLst>
          </p:cNvPr>
          <p:cNvSpPr/>
          <p:nvPr/>
        </p:nvSpPr>
        <p:spPr>
          <a:xfrm>
            <a:off x="6301931" y="3517831"/>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639009AE-16DE-63E7-3D01-DCBAB714EF30}"/>
              </a:ext>
            </a:extLst>
          </p:cNvPr>
          <p:cNvSpPr/>
          <p:nvPr/>
        </p:nvSpPr>
        <p:spPr>
          <a:xfrm>
            <a:off x="6014300" y="3744146"/>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A6062BA6-C43E-A73E-2C7C-BFB094E00624}"/>
              </a:ext>
            </a:extLst>
          </p:cNvPr>
          <p:cNvSpPr/>
          <p:nvPr/>
        </p:nvSpPr>
        <p:spPr>
          <a:xfrm>
            <a:off x="6251638" y="401532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858C32A2-188A-73C9-531F-0B9C61F458E4}"/>
              </a:ext>
            </a:extLst>
          </p:cNvPr>
          <p:cNvSpPr/>
          <p:nvPr/>
        </p:nvSpPr>
        <p:spPr>
          <a:xfrm>
            <a:off x="5789195" y="3443916"/>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2E479978-9015-DB2B-26EB-F7489C229A5B}"/>
              </a:ext>
            </a:extLst>
          </p:cNvPr>
          <p:cNvSpPr/>
          <p:nvPr/>
        </p:nvSpPr>
        <p:spPr>
          <a:xfrm>
            <a:off x="6107905" y="3217706"/>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C23FEDB7-2B8E-01E2-C1DE-7FCD97BD24DF}"/>
              </a:ext>
            </a:extLst>
          </p:cNvPr>
          <p:cNvSpPr/>
          <p:nvPr/>
        </p:nvSpPr>
        <p:spPr>
          <a:xfrm>
            <a:off x="6148284" y="5986333"/>
            <a:ext cx="159390" cy="156970"/>
          </a:xfrm>
          <a:prstGeom prst="ellipse">
            <a:avLst/>
          </a:prstGeom>
          <a:solidFill>
            <a:srgbClr val="FF0000"/>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6AEA32E7-0F8E-2E04-C9A5-ECEF4A9BDC38}"/>
              </a:ext>
            </a:extLst>
          </p:cNvPr>
          <p:cNvSpPr/>
          <p:nvPr/>
        </p:nvSpPr>
        <p:spPr>
          <a:xfrm>
            <a:off x="6357788" y="5320062"/>
            <a:ext cx="159390" cy="156970"/>
          </a:xfrm>
          <a:prstGeom prst="ellipse">
            <a:avLst/>
          </a:prstGeom>
          <a:solidFill>
            <a:srgbClr val="FF0000"/>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40BA846F-9365-D21E-8E7E-2BCA874D07CB}"/>
              </a:ext>
            </a:extLst>
          </p:cNvPr>
          <p:cNvSpPr/>
          <p:nvPr/>
        </p:nvSpPr>
        <p:spPr>
          <a:xfrm>
            <a:off x="6014300" y="5632828"/>
            <a:ext cx="159390" cy="156970"/>
          </a:xfrm>
          <a:prstGeom prst="ellipse">
            <a:avLst/>
          </a:prstGeom>
          <a:solidFill>
            <a:srgbClr val="FF0000"/>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7C4EE679-9298-BBE4-0F26-7EF6AD6898AB}"/>
              </a:ext>
            </a:extLst>
          </p:cNvPr>
          <p:cNvSpPr/>
          <p:nvPr/>
        </p:nvSpPr>
        <p:spPr>
          <a:xfrm>
            <a:off x="6411028" y="5700472"/>
            <a:ext cx="159390" cy="156970"/>
          </a:xfrm>
          <a:prstGeom prst="ellipse">
            <a:avLst/>
          </a:prstGeom>
          <a:solidFill>
            <a:srgbClr val="FF0000"/>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Content Placeholder 2">
            <a:extLst>
              <a:ext uri="{FF2B5EF4-FFF2-40B4-BE49-F238E27FC236}">
                <a16:creationId xmlns:a16="http://schemas.microsoft.com/office/drawing/2014/main" id="{781DEC79-FBB4-9387-ADB7-FFBE7B5DC043}"/>
              </a:ext>
            </a:extLst>
          </p:cNvPr>
          <p:cNvSpPr txBox="1">
            <a:spLocks/>
          </p:cNvSpPr>
          <p:nvPr/>
        </p:nvSpPr>
        <p:spPr>
          <a:xfrm>
            <a:off x="836195" y="2621148"/>
            <a:ext cx="4599654" cy="18252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schemeClr val="tx1"/>
              </a:buClr>
            </a:pPr>
            <a:r>
              <a:rPr lang="en-US" dirty="0"/>
              <a:t>We can also consider the “importance” of each point with respect to the following points in the stream</a:t>
            </a:r>
          </a:p>
        </p:txBody>
      </p:sp>
      <p:sp>
        <p:nvSpPr>
          <p:cNvPr id="30" name="Content Placeholder 2">
            <a:extLst>
              <a:ext uri="{FF2B5EF4-FFF2-40B4-BE49-F238E27FC236}">
                <a16:creationId xmlns:a16="http://schemas.microsoft.com/office/drawing/2014/main" id="{9A67E6BB-848D-12D3-F10D-DFF0D576A53C}"/>
              </a:ext>
            </a:extLst>
          </p:cNvPr>
          <p:cNvSpPr txBox="1">
            <a:spLocks/>
          </p:cNvSpPr>
          <p:nvPr/>
        </p:nvSpPr>
        <p:spPr>
          <a:xfrm>
            <a:off x="7106150" y="2550133"/>
            <a:ext cx="4599654" cy="28944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schemeClr val="tx1"/>
              </a:buClr>
            </a:pPr>
            <a:r>
              <a:rPr lang="en-US" dirty="0">
                <a:solidFill>
                  <a:srgbClr val="00B050"/>
                </a:solidFill>
              </a:rPr>
              <a:t>Intuition</a:t>
            </a:r>
            <a:r>
              <a:rPr lang="en-US" dirty="0"/>
              <a:t>: previous points do not matter in the importance of a point because the previous points can be expired</a:t>
            </a:r>
          </a:p>
        </p:txBody>
      </p:sp>
    </p:spTree>
    <p:extLst>
      <p:ext uri="{BB962C8B-B14F-4D97-AF65-F5344CB8AC3E}">
        <p14:creationId xmlns:p14="http://schemas.microsoft.com/office/powerpoint/2010/main" val="7911091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Sliding Window Model and Sampling</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a:xfrm>
                <a:off x="502137" y="1815546"/>
                <a:ext cx="11113693" cy="3807204"/>
              </a:xfrm>
            </p:spPr>
            <p:txBody>
              <a:bodyPr>
                <a:normAutofit/>
              </a:bodyPr>
              <a:lstStyle/>
              <a:p>
                <a:pPr>
                  <a:buClr>
                    <a:schemeClr val="tx1"/>
                  </a:buClr>
                </a:pPr>
                <a:r>
                  <a:rPr lang="en-US" dirty="0">
                    <a:solidFill>
                      <a:srgbClr val="00B050"/>
                    </a:solidFill>
                  </a:rPr>
                  <a:t>Theorem</a:t>
                </a:r>
                <a:r>
                  <a:rPr lang="en-US" dirty="0"/>
                  <a:t>: There exists a sliding window model algorithm that samples </a:t>
                </a:r>
                <a:r>
                  <a:rPr lang="en-US" sz="2800" dirty="0"/>
                  <a:t>roughly </a:t>
                </a:r>
                <a14:m>
                  <m:oMath xmlns:m="http://schemas.openxmlformats.org/officeDocument/2006/math">
                    <m:f>
                      <m:fPr>
                        <m:ctrlPr>
                          <a:rPr lang="en-US" sz="2800" b="0" i="1" smtClean="0">
                            <a:solidFill>
                              <a:srgbClr val="C00000"/>
                            </a:solidFill>
                            <a:latin typeface="Cambria Math" panose="02040503050406030204" pitchFamily="18" charset="0"/>
                          </a:rPr>
                        </m:ctrlPr>
                      </m:fPr>
                      <m:num>
                        <m:sSup>
                          <m:sSupPr>
                            <m:ctrlPr>
                              <a:rPr lang="en-US" sz="2800" b="0" i="1" smtClean="0">
                                <a:solidFill>
                                  <a:srgbClr val="C00000"/>
                                </a:solidFill>
                                <a:latin typeface="Cambria Math" panose="02040503050406030204" pitchFamily="18" charset="0"/>
                              </a:rPr>
                            </m:ctrlPr>
                          </m:sSupPr>
                          <m:e>
                            <m:r>
                              <a:rPr lang="en-US" sz="2800" b="0" i="1" smtClean="0">
                                <a:solidFill>
                                  <a:srgbClr val="C00000"/>
                                </a:solidFill>
                                <a:latin typeface="Cambria Math" panose="02040503050406030204" pitchFamily="18" charset="0"/>
                              </a:rPr>
                              <m:t>𝑘</m:t>
                            </m:r>
                          </m:e>
                          <m:sup>
                            <m:r>
                              <a:rPr lang="en-US" sz="2800" b="0" i="1" smtClean="0">
                                <a:solidFill>
                                  <a:srgbClr val="C00000"/>
                                </a:solidFill>
                                <a:latin typeface="Cambria Math" panose="02040503050406030204" pitchFamily="18" charset="0"/>
                              </a:rPr>
                              <m:t>2</m:t>
                            </m:r>
                          </m:sup>
                        </m:sSup>
                        <m:r>
                          <a:rPr lang="en-US" sz="2800" b="0" i="1" smtClean="0">
                            <a:solidFill>
                              <a:srgbClr val="C00000"/>
                            </a:solidFill>
                            <a:latin typeface="Cambria Math" panose="02040503050406030204" pitchFamily="18" charset="0"/>
                          </a:rPr>
                          <m:t>𝑑</m:t>
                        </m:r>
                      </m:num>
                      <m:den>
                        <m:sSup>
                          <m:sSupPr>
                            <m:ctrlPr>
                              <a:rPr lang="en-US" sz="2800" b="0" i="1" smtClean="0">
                                <a:solidFill>
                                  <a:srgbClr val="C00000"/>
                                </a:solidFill>
                                <a:latin typeface="Cambria Math" panose="02040503050406030204" pitchFamily="18" charset="0"/>
                              </a:rPr>
                            </m:ctrlPr>
                          </m:sSupPr>
                          <m:e>
                            <m:r>
                              <a:rPr lang="en-US" sz="2800" b="0" i="1" smtClean="0">
                                <a:solidFill>
                                  <a:srgbClr val="C00000"/>
                                </a:solidFill>
                                <a:latin typeface="Cambria Math" panose="02040503050406030204" pitchFamily="18" charset="0"/>
                              </a:rPr>
                              <m:t>𝜀</m:t>
                            </m:r>
                          </m:e>
                          <m:sup>
                            <m:r>
                              <a:rPr lang="en-US" sz="2800" b="0" i="1" smtClean="0">
                                <a:solidFill>
                                  <a:srgbClr val="C00000"/>
                                </a:solidFill>
                                <a:latin typeface="Cambria Math" panose="02040503050406030204" pitchFamily="18" charset="0"/>
                              </a:rPr>
                              <m:t>2</m:t>
                            </m:r>
                          </m:sup>
                        </m:sSup>
                      </m:den>
                    </m:f>
                    <m:r>
                      <a:rPr lang="en-US" sz="2800" b="0" i="1" smtClean="0">
                        <a:solidFill>
                          <a:srgbClr val="C00000"/>
                        </a:solidFill>
                        <a:latin typeface="Cambria Math" panose="02040503050406030204" pitchFamily="18" charset="0"/>
                      </a:rPr>
                      <m:t>⋅</m:t>
                    </m:r>
                    <m:func>
                      <m:funcPr>
                        <m:ctrlPr>
                          <a:rPr lang="en-US" sz="2800" b="0" i="1" smtClean="0">
                            <a:solidFill>
                              <a:srgbClr val="C00000"/>
                            </a:solidFill>
                            <a:latin typeface="Cambria Math" panose="02040503050406030204" pitchFamily="18" charset="0"/>
                          </a:rPr>
                        </m:ctrlPr>
                      </m:funcPr>
                      <m:fName>
                        <m:r>
                          <m:rPr>
                            <m:sty m:val="p"/>
                          </m:rPr>
                          <a:rPr lang="en-US" sz="2800" b="0" i="0" smtClean="0">
                            <a:solidFill>
                              <a:srgbClr val="C00000"/>
                            </a:solidFill>
                            <a:latin typeface="Cambria Math" panose="02040503050406030204" pitchFamily="18" charset="0"/>
                          </a:rPr>
                          <m:t>polylog</m:t>
                        </m:r>
                      </m:fName>
                      <m:e>
                        <m:f>
                          <m:fPr>
                            <m:ctrlPr>
                              <a:rPr lang="en-US" sz="2800" b="0" i="1" smtClean="0">
                                <a:solidFill>
                                  <a:srgbClr val="C00000"/>
                                </a:solidFill>
                                <a:latin typeface="Cambria Math" panose="02040503050406030204" pitchFamily="18" charset="0"/>
                              </a:rPr>
                            </m:ctrlPr>
                          </m:fPr>
                          <m:num>
                            <m:r>
                              <a:rPr lang="en-US" sz="2800" b="0" i="1" smtClean="0">
                                <a:solidFill>
                                  <a:srgbClr val="C00000"/>
                                </a:solidFill>
                                <a:latin typeface="Cambria Math" panose="02040503050406030204" pitchFamily="18" charset="0"/>
                              </a:rPr>
                              <m:t>𝑛</m:t>
                            </m:r>
                            <m:r>
                              <m:rPr>
                                <m:sty m:val="p"/>
                              </m:rPr>
                              <a:rPr lang="en-US" sz="2800" b="0" i="0" smtClean="0">
                                <a:solidFill>
                                  <a:srgbClr val="C00000"/>
                                </a:solidFill>
                                <a:latin typeface="Cambria Math" panose="02040503050406030204" pitchFamily="18" charset="0"/>
                              </a:rPr>
                              <m:t>Δ</m:t>
                            </m:r>
                          </m:num>
                          <m:den>
                            <m:r>
                              <a:rPr lang="en-US" sz="2800" b="0" i="1" smtClean="0">
                                <a:solidFill>
                                  <a:srgbClr val="C00000"/>
                                </a:solidFill>
                                <a:latin typeface="Cambria Math" panose="02040503050406030204" pitchFamily="18" charset="0"/>
                              </a:rPr>
                              <m:t>𝜀</m:t>
                            </m:r>
                          </m:den>
                        </m:f>
                      </m:e>
                    </m:func>
                  </m:oMath>
                </a14:m>
                <a:r>
                  <a:rPr lang="en-US" sz="2800" dirty="0"/>
                  <a:t> points and outputs a coreset for </a:t>
                </a:r>
                <a14:m>
                  <m:oMath xmlns:m="http://schemas.openxmlformats.org/officeDocument/2006/math">
                    <m:r>
                      <a:rPr lang="en-US" b="0" i="1" smtClean="0">
                        <a:solidFill>
                          <a:srgbClr val="C00000"/>
                        </a:solidFill>
                        <a:latin typeface="Cambria Math" panose="02040503050406030204" pitchFamily="18" charset="0"/>
                      </a:rPr>
                      <m:t>(</m:t>
                    </m:r>
                    <m:r>
                      <a:rPr lang="en-US" b="0" i="1" smtClean="0">
                        <a:solidFill>
                          <a:srgbClr val="C00000"/>
                        </a:solidFill>
                        <a:latin typeface="Cambria Math" panose="02040503050406030204" pitchFamily="18" charset="0"/>
                      </a:rPr>
                      <m:t>𝑘</m:t>
                    </m:r>
                    <m:r>
                      <a:rPr lang="en-US" b="0" i="1" smtClean="0">
                        <a:solidFill>
                          <a:srgbClr val="C00000"/>
                        </a:solidFill>
                        <a:latin typeface="Cambria Math" panose="02040503050406030204" pitchFamily="18" charset="0"/>
                      </a:rPr>
                      <m:t>,</m:t>
                    </m:r>
                    <m:r>
                      <a:rPr lang="en-US" b="0" i="1" smtClean="0">
                        <a:solidFill>
                          <a:srgbClr val="C00000"/>
                        </a:solidFill>
                        <a:latin typeface="Cambria Math" panose="02040503050406030204" pitchFamily="18" charset="0"/>
                      </a:rPr>
                      <m:t>𝑧</m:t>
                    </m:r>
                    <m:r>
                      <a:rPr lang="en-US" b="0" i="1" smtClean="0">
                        <a:solidFill>
                          <a:srgbClr val="C00000"/>
                        </a:solidFill>
                        <a:latin typeface="Cambria Math" panose="02040503050406030204" pitchFamily="18" charset="0"/>
                      </a:rPr>
                      <m:t>)</m:t>
                    </m:r>
                  </m:oMath>
                </a14:m>
                <a:r>
                  <a:rPr lang="en-US" dirty="0"/>
                  <a:t>-clustering </a:t>
                </a:r>
                <a:r>
                  <a:rPr lang="en-US" dirty="0">
                    <a:solidFill>
                      <a:schemeClr val="accent1"/>
                    </a:solidFill>
                  </a:rPr>
                  <a:t>[WoodruffZhongZhou23]</a:t>
                </a:r>
              </a:p>
            </p:txBody>
          </p:sp>
        </mc:Choice>
        <mc:Fallback xmlns="">
          <p:sp>
            <p:nvSpPr>
              <p:cNvPr id="3" name="Content Placeholder 2">
                <a:extLst>
                  <a:ext uri="{FF2B5EF4-FFF2-40B4-BE49-F238E27FC236}">
                    <a16:creationId xmlns:a16="http://schemas.microsoft.com/office/drawing/2014/main" id="{15255D49-9D60-44DD-910D-2EBD0529DEC9}"/>
                  </a:ext>
                </a:extLst>
              </p:cNvPr>
              <p:cNvSpPr>
                <a:spLocks noGrp="1" noRot="1" noChangeAspect="1" noMove="1" noResize="1" noEditPoints="1" noAdjustHandles="1" noChangeArrowheads="1" noChangeShapeType="1" noTextEdit="1"/>
              </p:cNvSpPr>
              <p:nvPr>
                <p:ph idx="1"/>
              </p:nvPr>
            </p:nvSpPr>
            <p:spPr>
              <a:xfrm>
                <a:off x="502137" y="1815546"/>
                <a:ext cx="11113693" cy="3807204"/>
              </a:xfrm>
              <a:blipFill>
                <a:blip r:embed="rId2"/>
                <a:stretch>
                  <a:fillRect l="-987" t="-2724" r="-494"/>
                </a:stretch>
              </a:blipFill>
            </p:spPr>
            <p:txBody>
              <a:bodyPr/>
              <a:lstStyle/>
              <a:p>
                <a:r>
                  <a:rPr lang="en-US">
                    <a:noFill/>
                  </a:rPr>
                  <a:t> </a:t>
                </a:r>
              </a:p>
            </p:txBody>
          </p:sp>
        </mc:Fallback>
      </mc:AlternateContent>
      <p:sp>
        <p:nvSpPr>
          <p:cNvPr id="4" name="Oval 3">
            <a:extLst>
              <a:ext uri="{FF2B5EF4-FFF2-40B4-BE49-F238E27FC236}">
                <a16:creationId xmlns:a16="http://schemas.microsoft.com/office/drawing/2014/main" id="{ED4718C7-7F17-D623-ADE0-23F7609534F0}"/>
              </a:ext>
            </a:extLst>
          </p:cNvPr>
          <p:cNvSpPr/>
          <p:nvPr/>
        </p:nvSpPr>
        <p:spPr>
          <a:xfrm>
            <a:off x="7918469" y="508717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88F861F7-8C00-0CEE-01F7-6FB7F9233550}"/>
              </a:ext>
            </a:extLst>
          </p:cNvPr>
          <p:cNvSpPr/>
          <p:nvPr/>
        </p:nvSpPr>
        <p:spPr>
          <a:xfrm>
            <a:off x="3731799" y="5120691"/>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69A8CCDB-E355-752D-EB67-065940A2492E}"/>
              </a:ext>
            </a:extLst>
          </p:cNvPr>
          <p:cNvSpPr/>
          <p:nvPr/>
        </p:nvSpPr>
        <p:spPr>
          <a:xfrm>
            <a:off x="8553976" y="478694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576440E6-41F4-EA3D-9FE0-25C26AB239A7}"/>
              </a:ext>
            </a:extLst>
          </p:cNvPr>
          <p:cNvSpPr/>
          <p:nvPr/>
        </p:nvSpPr>
        <p:spPr>
          <a:xfrm>
            <a:off x="8042405" y="4708455"/>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F0616BBF-F185-0144-19A2-2A6D8E960E0B}"/>
              </a:ext>
            </a:extLst>
          </p:cNvPr>
          <p:cNvSpPr/>
          <p:nvPr/>
        </p:nvSpPr>
        <p:spPr>
          <a:xfrm>
            <a:off x="8253075" y="5348994"/>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6C532011-D839-7BDC-41A1-5EF734879196}"/>
              </a:ext>
            </a:extLst>
          </p:cNvPr>
          <p:cNvSpPr/>
          <p:nvPr/>
        </p:nvSpPr>
        <p:spPr>
          <a:xfrm>
            <a:off x="3969492" y="546578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4C9984C-4352-33F1-CDBA-0B331725CA50}"/>
              </a:ext>
            </a:extLst>
          </p:cNvPr>
          <p:cNvSpPr/>
          <p:nvPr/>
        </p:nvSpPr>
        <p:spPr>
          <a:xfrm>
            <a:off x="4403925" y="4860855"/>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C63D74E-F81E-B58A-9537-F269FC89A63C}"/>
              </a:ext>
            </a:extLst>
          </p:cNvPr>
          <p:cNvSpPr/>
          <p:nvPr/>
        </p:nvSpPr>
        <p:spPr>
          <a:xfrm>
            <a:off x="8655502" y="5310903"/>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3F587E42-40CE-CEA2-B8AE-4078A1472269}"/>
              </a:ext>
            </a:extLst>
          </p:cNvPr>
          <p:cNvSpPr/>
          <p:nvPr/>
        </p:nvSpPr>
        <p:spPr>
          <a:xfrm>
            <a:off x="4116294" y="508717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3B95716A-E2AF-1EBD-ED68-85F0CAC32D20}"/>
              </a:ext>
            </a:extLst>
          </p:cNvPr>
          <p:cNvSpPr/>
          <p:nvPr/>
        </p:nvSpPr>
        <p:spPr>
          <a:xfrm>
            <a:off x="4353632" y="5358344"/>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2BC47A6C-DC11-F479-B3FD-21278673B1E2}"/>
              </a:ext>
            </a:extLst>
          </p:cNvPr>
          <p:cNvSpPr/>
          <p:nvPr/>
        </p:nvSpPr>
        <p:spPr>
          <a:xfrm>
            <a:off x="3891189" y="478694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9EE3995F-69BC-82B7-EB00-787C2945E13D}"/>
              </a:ext>
            </a:extLst>
          </p:cNvPr>
          <p:cNvSpPr/>
          <p:nvPr/>
        </p:nvSpPr>
        <p:spPr>
          <a:xfrm>
            <a:off x="8298443" y="5008685"/>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5B2B4A10-4B8D-0393-4FB4-E1320696CC9C}"/>
              </a:ext>
            </a:extLst>
          </p:cNvPr>
          <p:cNvSpPr/>
          <p:nvPr/>
        </p:nvSpPr>
        <p:spPr>
          <a:xfrm>
            <a:off x="5629805" y="3777667"/>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B26AB123-D107-B543-1FA4-6D30691FBC8A}"/>
              </a:ext>
            </a:extLst>
          </p:cNvPr>
          <p:cNvSpPr/>
          <p:nvPr/>
        </p:nvSpPr>
        <p:spPr>
          <a:xfrm>
            <a:off x="6560225" y="3776869"/>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33884B21-6A77-BD4C-6B9E-F8CB87B0E654}"/>
              </a:ext>
            </a:extLst>
          </p:cNvPr>
          <p:cNvSpPr/>
          <p:nvPr/>
        </p:nvSpPr>
        <p:spPr>
          <a:xfrm>
            <a:off x="6301931" y="3517831"/>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639009AE-16DE-63E7-3D01-DCBAB714EF30}"/>
              </a:ext>
            </a:extLst>
          </p:cNvPr>
          <p:cNvSpPr/>
          <p:nvPr/>
        </p:nvSpPr>
        <p:spPr>
          <a:xfrm>
            <a:off x="6014300" y="3744146"/>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A6062BA6-C43E-A73E-2C7C-BFB094E00624}"/>
              </a:ext>
            </a:extLst>
          </p:cNvPr>
          <p:cNvSpPr/>
          <p:nvPr/>
        </p:nvSpPr>
        <p:spPr>
          <a:xfrm>
            <a:off x="6251638" y="401532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858C32A2-188A-73C9-531F-0B9C61F458E4}"/>
              </a:ext>
            </a:extLst>
          </p:cNvPr>
          <p:cNvSpPr/>
          <p:nvPr/>
        </p:nvSpPr>
        <p:spPr>
          <a:xfrm>
            <a:off x="5789195" y="3443916"/>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2E479978-9015-DB2B-26EB-F7489C229A5B}"/>
              </a:ext>
            </a:extLst>
          </p:cNvPr>
          <p:cNvSpPr/>
          <p:nvPr/>
        </p:nvSpPr>
        <p:spPr>
          <a:xfrm>
            <a:off x="6107905" y="3217706"/>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C23FEDB7-2B8E-01E2-C1DE-7FCD97BD24DF}"/>
              </a:ext>
            </a:extLst>
          </p:cNvPr>
          <p:cNvSpPr/>
          <p:nvPr/>
        </p:nvSpPr>
        <p:spPr>
          <a:xfrm>
            <a:off x="6148284" y="5986333"/>
            <a:ext cx="159390" cy="156970"/>
          </a:xfrm>
          <a:prstGeom prst="ellipse">
            <a:avLst/>
          </a:prstGeom>
          <a:solidFill>
            <a:srgbClr val="FF0000"/>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6AEA32E7-0F8E-2E04-C9A5-ECEF4A9BDC38}"/>
              </a:ext>
            </a:extLst>
          </p:cNvPr>
          <p:cNvSpPr/>
          <p:nvPr/>
        </p:nvSpPr>
        <p:spPr>
          <a:xfrm>
            <a:off x="6357788" y="5320062"/>
            <a:ext cx="159390" cy="156970"/>
          </a:xfrm>
          <a:prstGeom prst="ellipse">
            <a:avLst/>
          </a:prstGeom>
          <a:solidFill>
            <a:srgbClr val="FF0000"/>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40BA846F-9365-D21E-8E7E-2BCA874D07CB}"/>
              </a:ext>
            </a:extLst>
          </p:cNvPr>
          <p:cNvSpPr/>
          <p:nvPr/>
        </p:nvSpPr>
        <p:spPr>
          <a:xfrm>
            <a:off x="6014300" y="5632828"/>
            <a:ext cx="159390" cy="156970"/>
          </a:xfrm>
          <a:prstGeom prst="ellipse">
            <a:avLst/>
          </a:prstGeom>
          <a:solidFill>
            <a:srgbClr val="FF0000"/>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7C4EE679-9298-BBE4-0F26-7EF6AD6898AB}"/>
              </a:ext>
            </a:extLst>
          </p:cNvPr>
          <p:cNvSpPr/>
          <p:nvPr/>
        </p:nvSpPr>
        <p:spPr>
          <a:xfrm>
            <a:off x="6411028" y="5700472"/>
            <a:ext cx="159390" cy="156970"/>
          </a:xfrm>
          <a:prstGeom prst="ellipse">
            <a:avLst/>
          </a:prstGeom>
          <a:solidFill>
            <a:srgbClr val="FF0000"/>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202425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F91E7EE-1AA9-49CB-81B0-50E6EE28287D}"/>
              </a:ext>
            </a:extLst>
          </p:cNvPr>
          <p:cNvPicPr>
            <a:picLocks noChangeAspect="1"/>
          </p:cNvPicPr>
          <p:nvPr/>
        </p:nvPicPr>
        <p:blipFill>
          <a:blip r:embed="rId2"/>
          <a:stretch>
            <a:fillRect/>
          </a:stretch>
        </p:blipFill>
        <p:spPr>
          <a:xfrm>
            <a:off x="2479086" y="3307260"/>
            <a:ext cx="7233828" cy="1696091"/>
          </a:xfrm>
          <a:prstGeom prst="rect">
            <a:avLst/>
          </a:prstGeom>
        </p:spPr>
      </p:pic>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Sliding Window Algorithms</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a:xfrm>
                <a:off x="838200" y="1825624"/>
                <a:ext cx="10515600" cy="4514215"/>
              </a:xfrm>
            </p:spPr>
            <p:txBody>
              <a:bodyPr>
                <a:normAutofit/>
              </a:bodyPr>
              <a:lstStyle/>
              <a:p>
                <a:r>
                  <a:rPr lang="en-US" dirty="0"/>
                  <a:t>Suppose we are trying to approximate some given function</a:t>
                </a:r>
              </a:p>
              <a:p>
                <a:pPr lvl="1"/>
                <a:r>
                  <a:rPr lang="en-US" dirty="0"/>
                  <a:t>Suppose we have a streaming algorithm for this function</a:t>
                </a:r>
              </a:p>
              <a:p>
                <a:pPr lvl="1"/>
                <a:r>
                  <a:rPr lang="en-US" dirty="0"/>
                  <a:t>Suppose this function is “smooth”: If </a:t>
                </a:r>
                <a14:m>
                  <m:oMath xmlns:m="http://schemas.openxmlformats.org/officeDocument/2006/math">
                    <m:r>
                      <a:rPr lang="en-US" b="0" i="1" smtClean="0">
                        <a:solidFill>
                          <a:srgbClr val="C00000"/>
                        </a:solidFill>
                        <a:latin typeface="Cambria Math" panose="02040503050406030204" pitchFamily="18" charset="0"/>
                      </a:rPr>
                      <m:t>𝑓</m:t>
                    </m:r>
                    <m:d>
                      <m:dPr>
                        <m:ctrlPr>
                          <a:rPr lang="en-US" b="0" i="1" smtClean="0">
                            <a:solidFill>
                              <a:srgbClr val="C00000"/>
                            </a:solidFill>
                            <a:latin typeface="Cambria Math" panose="02040503050406030204" pitchFamily="18" charset="0"/>
                          </a:rPr>
                        </m:ctrlPr>
                      </m:dPr>
                      <m:e>
                        <m:r>
                          <a:rPr lang="en-US" b="0" i="1" smtClean="0">
                            <a:solidFill>
                              <a:srgbClr val="C00000"/>
                            </a:solidFill>
                            <a:latin typeface="Cambria Math" panose="02040503050406030204" pitchFamily="18" charset="0"/>
                          </a:rPr>
                          <m:t>𝐵</m:t>
                        </m:r>
                      </m:e>
                    </m:d>
                  </m:oMath>
                </a14:m>
                <a:r>
                  <a:rPr lang="en-US" dirty="0"/>
                  <a:t> is a “good” approximation to </a:t>
                </a:r>
                <a14:m>
                  <m:oMath xmlns:m="http://schemas.openxmlformats.org/officeDocument/2006/math">
                    <m:r>
                      <a:rPr lang="en-US" b="0" i="1" smtClean="0">
                        <a:solidFill>
                          <a:srgbClr val="C00000"/>
                        </a:solidFill>
                        <a:latin typeface="Cambria Math" panose="02040503050406030204" pitchFamily="18" charset="0"/>
                      </a:rPr>
                      <m:t>𝑓</m:t>
                    </m:r>
                    <m:d>
                      <m:dPr>
                        <m:ctrlPr>
                          <a:rPr lang="en-US" b="0" i="1" smtClean="0">
                            <a:solidFill>
                              <a:srgbClr val="C00000"/>
                            </a:solidFill>
                            <a:latin typeface="Cambria Math" panose="02040503050406030204" pitchFamily="18" charset="0"/>
                          </a:rPr>
                        </m:ctrlPr>
                      </m:dPr>
                      <m:e>
                        <m:r>
                          <a:rPr lang="en-US" b="0" i="1" smtClean="0">
                            <a:solidFill>
                              <a:srgbClr val="C00000"/>
                            </a:solidFill>
                            <a:latin typeface="Cambria Math" panose="02040503050406030204" pitchFamily="18" charset="0"/>
                          </a:rPr>
                          <m:t>𝐴</m:t>
                        </m:r>
                      </m:e>
                    </m:d>
                  </m:oMath>
                </a14:m>
                <a:r>
                  <a:rPr lang="en-US" dirty="0"/>
                  <a:t>, then </a:t>
                </a:r>
                <a14:m>
                  <m:oMath xmlns:m="http://schemas.openxmlformats.org/officeDocument/2006/math">
                    <m:r>
                      <a:rPr lang="en-US" b="0" i="1" smtClean="0">
                        <a:solidFill>
                          <a:srgbClr val="C00000"/>
                        </a:solidFill>
                        <a:latin typeface="Cambria Math" panose="02040503050406030204" pitchFamily="18" charset="0"/>
                      </a:rPr>
                      <m:t>𝑓</m:t>
                    </m:r>
                    <m:d>
                      <m:dPr>
                        <m:ctrlPr>
                          <a:rPr lang="en-US" b="0" i="1" smtClean="0">
                            <a:solidFill>
                              <a:srgbClr val="C00000"/>
                            </a:solidFill>
                            <a:latin typeface="Cambria Math" panose="02040503050406030204" pitchFamily="18" charset="0"/>
                          </a:rPr>
                        </m:ctrlPr>
                      </m:dPr>
                      <m:e>
                        <m:r>
                          <a:rPr lang="en-US" b="0" i="1" smtClean="0">
                            <a:solidFill>
                              <a:srgbClr val="C00000"/>
                            </a:solidFill>
                            <a:latin typeface="Cambria Math" panose="02040503050406030204" pitchFamily="18" charset="0"/>
                          </a:rPr>
                          <m:t>𝐵</m:t>
                        </m:r>
                        <m:r>
                          <a:rPr lang="en-US" b="0" i="1" smtClean="0">
                            <a:solidFill>
                              <a:srgbClr val="C00000"/>
                            </a:solidFill>
                            <a:latin typeface="Cambria Math" panose="02040503050406030204" pitchFamily="18" charset="0"/>
                          </a:rPr>
                          <m:t>∪</m:t>
                        </m:r>
                        <m:r>
                          <a:rPr lang="en-US" b="0" i="1" smtClean="0">
                            <a:solidFill>
                              <a:srgbClr val="C00000"/>
                            </a:solidFill>
                            <a:latin typeface="Cambria Math" panose="02040503050406030204" pitchFamily="18" charset="0"/>
                          </a:rPr>
                          <m:t>𝐶</m:t>
                        </m:r>
                      </m:e>
                    </m:d>
                  </m:oMath>
                </a14:m>
                <a:r>
                  <a:rPr lang="en-US" dirty="0"/>
                  <a:t> will always be a “good” approximation to </a:t>
                </a:r>
                <a14:m>
                  <m:oMath xmlns:m="http://schemas.openxmlformats.org/officeDocument/2006/math">
                    <m:r>
                      <a:rPr lang="en-US" b="0" i="1" smtClean="0">
                        <a:solidFill>
                          <a:srgbClr val="C00000"/>
                        </a:solidFill>
                        <a:latin typeface="Cambria Math" panose="02040503050406030204" pitchFamily="18" charset="0"/>
                      </a:rPr>
                      <m:t>𝑓</m:t>
                    </m:r>
                    <m:d>
                      <m:dPr>
                        <m:ctrlPr>
                          <a:rPr lang="en-US" b="0" i="1" smtClean="0">
                            <a:solidFill>
                              <a:srgbClr val="C00000"/>
                            </a:solidFill>
                            <a:latin typeface="Cambria Math" panose="02040503050406030204" pitchFamily="18" charset="0"/>
                          </a:rPr>
                        </m:ctrlPr>
                      </m:dPr>
                      <m:e>
                        <m:r>
                          <a:rPr lang="en-US" b="0" i="1" smtClean="0">
                            <a:solidFill>
                              <a:srgbClr val="C00000"/>
                            </a:solidFill>
                            <a:latin typeface="Cambria Math" panose="02040503050406030204" pitchFamily="18" charset="0"/>
                          </a:rPr>
                          <m:t>𝐴</m:t>
                        </m:r>
                        <m:r>
                          <a:rPr lang="en-US" b="0" i="1" smtClean="0">
                            <a:solidFill>
                              <a:srgbClr val="C00000"/>
                            </a:solidFill>
                            <a:latin typeface="Cambria Math" panose="02040503050406030204" pitchFamily="18" charset="0"/>
                          </a:rPr>
                          <m:t>∪</m:t>
                        </m:r>
                        <m:r>
                          <a:rPr lang="en-US" b="0" i="1" smtClean="0">
                            <a:solidFill>
                              <a:srgbClr val="C00000"/>
                            </a:solidFill>
                            <a:latin typeface="Cambria Math" panose="02040503050406030204" pitchFamily="18" charset="0"/>
                          </a:rPr>
                          <m:t>𝐶</m:t>
                        </m:r>
                      </m:e>
                    </m:d>
                  </m:oMath>
                </a14:m>
                <a:r>
                  <a:rPr lang="en-US" dirty="0"/>
                  <a:t>.</a:t>
                </a:r>
              </a:p>
              <a:p>
                <a:endParaRPr lang="en-US" dirty="0"/>
              </a:p>
              <a:p>
                <a:endParaRPr lang="en-US" dirty="0"/>
              </a:p>
              <a:p>
                <a:endParaRPr lang="en-US" dirty="0"/>
              </a:p>
              <a:p>
                <a:r>
                  <a:rPr lang="en-US" dirty="0"/>
                  <a:t>Smooth histogram framework </a:t>
                </a:r>
                <a:r>
                  <a:rPr lang="en-US" dirty="0">
                    <a:solidFill>
                      <a:srgbClr val="00B0F0"/>
                    </a:solidFill>
                  </a:rPr>
                  <a:t>[BravermanOstrovsky07] </a:t>
                </a:r>
                <a:r>
                  <a:rPr lang="en-US" dirty="0"/>
                  <a:t>gives a sliding window algorithm for this function </a:t>
                </a:r>
              </a:p>
            </p:txBody>
          </p:sp>
        </mc:Choice>
        <mc:Fallback xmlns="">
          <p:sp>
            <p:nvSpPr>
              <p:cNvPr id="3" name="Content Placeholder 2">
                <a:extLst>
                  <a:ext uri="{FF2B5EF4-FFF2-40B4-BE49-F238E27FC236}">
                    <a16:creationId xmlns:a16="http://schemas.microsoft.com/office/drawing/2014/main" id="{15255D49-9D60-44DD-910D-2EBD0529DEC9}"/>
                  </a:ext>
                </a:extLst>
              </p:cNvPr>
              <p:cNvSpPr>
                <a:spLocks noGrp="1" noRot="1" noChangeAspect="1" noMove="1" noResize="1" noEditPoints="1" noAdjustHandles="1" noChangeArrowheads="1" noChangeShapeType="1" noTextEdit="1"/>
              </p:cNvSpPr>
              <p:nvPr>
                <p:ph idx="1"/>
              </p:nvPr>
            </p:nvSpPr>
            <p:spPr>
              <a:xfrm>
                <a:off x="838200" y="1825624"/>
                <a:ext cx="10515600" cy="4514215"/>
              </a:xfrm>
              <a:blipFill>
                <a:blip r:embed="rId3"/>
                <a:stretch>
                  <a:fillRect l="-1043" t="-2159" r="-1159"/>
                </a:stretch>
              </a:blipFill>
            </p:spPr>
            <p:txBody>
              <a:bodyPr/>
              <a:lstStyle/>
              <a:p>
                <a:r>
                  <a:rPr lang="en-US">
                    <a:noFill/>
                  </a:rPr>
                  <a:t> </a:t>
                </a:r>
              </a:p>
            </p:txBody>
          </p:sp>
        </mc:Fallback>
      </mc:AlternateContent>
    </p:spTree>
    <p:extLst>
      <p:ext uri="{BB962C8B-B14F-4D97-AF65-F5344CB8AC3E}">
        <p14:creationId xmlns:p14="http://schemas.microsoft.com/office/powerpoint/2010/main" val="2011402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Smooth Histogram</a:t>
            </a:r>
            <a:endParaRPr lang="en-US" dirty="0"/>
          </a:p>
        </p:txBody>
      </p:sp>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a:xfrm>
            <a:off x="838200" y="1825624"/>
            <a:ext cx="10515600" cy="4514215"/>
          </a:xfrm>
        </p:spPr>
        <p:txBody>
          <a:bodyPr>
            <a:normAutofit/>
          </a:bodyPr>
          <a:lstStyle/>
          <a:p>
            <a:r>
              <a:rPr lang="en-US" dirty="0"/>
              <a:t>Suppose we are trying to approximate some given function</a:t>
            </a:r>
          </a:p>
          <a:p>
            <a:r>
              <a:rPr lang="en-US" dirty="0"/>
              <a:t>Smooth histogram framework </a:t>
            </a:r>
            <a:r>
              <a:rPr lang="en-US" dirty="0">
                <a:solidFill>
                  <a:srgbClr val="00B0F0"/>
                </a:solidFill>
              </a:rPr>
              <a:t>[BO07] </a:t>
            </a:r>
            <a:r>
              <a:rPr lang="en-US" dirty="0"/>
              <a:t>gives a sliding window algorithm for this function </a:t>
            </a:r>
          </a:p>
          <a:p>
            <a:r>
              <a:rPr lang="en-US" dirty="0"/>
              <a:t>Start a new instance of the streaming algorithm (along with existing instances) each time a new element arrives</a:t>
            </a:r>
          </a:p>
          <a:p>
            <a:r>
              <a:rPr lang="en-US" dirty="0"/>
              <a:t>Each time there are three instances that report “close” values, delete the middle one</a:t>
            </a:r>
          </a:p>
          <a:p>
            <a:r>
              <a:rPr lang="en-US" dirty="0"/>
              <a:t>Use different checkpoints to “sandwich” the sliding window</a:t>
            </a:r>
          </a:p>
        </p:txBody>
      </p:sp>
    </p:spTree>
    <p:extLst>
      <p:ext uri="{BB962C8B-B14F-4D97-AF65-F5344CB8AC3E}">
        <p14:creationId xmlns:p14="http://schemas.microsoft.com/office/powerpoint/2010/main" val="11695400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Smooth Histogram</a:t>
            </a:r>
            <a:endParaRPr lang="en-US" dirty="0"/>
          </a:p>
        </p:txBody>
      </p:sp>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a:xfrm>
            <a:off x="838200" y="1825625"/>
            <a:ext cx="10515600" cy="2614490"/>
          </a:xfrm>
        </p:spPr>
        <p:txBody>
          <a:bodyPr>
            <a:normAutofit/>
          </a:bodyPr>
          <a:lstStyle/>
          <a:p>
            <a:r>
              <a:rPr lang="en-US" dirty="0"/>
              <a:t>Start a new instance of the streaming algorithm (along with existing instances) each time a new element arrives</a:t>
            </a:r>
          </a:p>
          <a:p>
            <a:r>
              <a:rPr lang="en-US" dirty="0"/>
              <a:t>Each time there are three instances that report “close” values, delete the middle one</a:t>
            </a:r>
          </a:p>
          <a:p>
            <a:r>
              <a:rPr lang="en-US" dirty="0"/>
              <a:t>Use different checkpoints to “sandwich” the sliding window</a:t>
            </a:r>
          </a:p>
        </p:txBody>
      </p:sp>
      <p:sp>
        <p:nvSpPr>
          <p:cNvPr id="4" name="TextBox 3">
            <a:extLst>
              <a:ext uri="{FF2B5EF4-FFF2-40B4-BE49-F238E27FC236}">
                <a16:creationId xmlns:a16="http://schemas.microsoft.com/office/drawing/2014/main" id="{1AD9E342-B51D-446C-BA35-E2B8E328F2DA}"/>
              </a:ext>
            </a:extLst>
          </p:cNvPr>
          <p:cNvSpPr txBox="1"/>
          <p:nvPr/>
        </p:nvSpPr>
        <p:spPr>
          <a:xfrm>
            <a:off x="1139887" y="4086172"/>
            <a:ext cx="444352" cy="707886"/>
          </a:xfrm>
          <a:prstGeom prst="rect">
            <a:avLst/>
          </a:prstGeom>
          <a:noFill/>
        </p:spPr>
        <p:txBody>
          <a:bodyPr wrap="none" rtlCol="0">
            <a:spAutoFit/>
          </a:bodyPr>
          <a:lstStyle/>
          <a:p>
            <a:r>
              <a:rPr lang="en-US" sz="4000" dirty="0"/>
              <a:t>1</a:t>
            </a:r>
          </a:p>
        </p:txBody>
      </p:sp>
      <p:sp>
        <p:nvSpPr>
          <p:cNvPr id="6" name="TextBox 5">
            <a:extLst>
              <a:ext uri="{FF2B5EF4-FFF2-40B4-BE49-F238E27FC236}">
                <a16:creationId xmlns:a16="http://schemas.microsoft.com/office/drawing/2014/main" id="{4CF2AFC1-F1D5-433A-A30F-70594FCBBED1}"/>
              </a:ext>
            </a:extLst>
          </p:cNvPr>
          <p:cNvSpPr txBox="1"/>
          <p:nvPr/>
        </p:nvSpPr>
        <p:spPr>
          <a:xfrm>
            <a:off x="1281894" y="4794058"/>
            <a:ext cx="160337" cy="369332"/>
          </a:xfrm>
          <a:prstGeom prst="rect">
            <a:avLst/>
          </a:prstGeom>
          <a:solidFill>
            <a:srgbClr val="C00000"/>
          </a:solidFill>
        </p:spPr>
        <p:txBody>
          <a:bodyPr wrap="square" rtlCol="0">
            <a:spAutoFit/>
          </a:bodyPr>
          <a:lstStyle/>
          <a:p>
            <a:r>
              <a:rPr lang="en-US" dirty="0">
                <a:highlight>
                  <a:srgbClr val="FF0000"/>
                </a:highlight>
              </a:rPr>
              <a:t> </a:t>
            </a:r>
          </a:p>
        </p:txBody>
      </p:sp>
      <p:sp>
        <p:nvSpPr>
          <p:cNvPr id="7" name="Rectangle 6">
            <a:extLst>
              <a:ext uri="{FF2B5EF4-FFF2-40B4-BE49-F238E27FC236}">
                <a16:creationId xmlns:a16="http://schemas.microsoft.com/office/drawing/2014/main" id="{B138EB92-64B4-43C8-BD4C-30A069D51EC8}"/>
              </a:ext>
            </a:extLst>
          </p:cNvPr>
          <p:cNvSpPr/>
          <p:nvPr/>
        </p:nvSpPr>
        <p:spPr>
          <a:xfrm>
            <a:off x="838200" y="4794058"/>
            <a:ext cx="301686" cy="369332"/>
          </a:xfrm>
          <a:prstGeom prst="rect">
            <a:avLst/>
          </a:prstGeom>
        </p:spPr>
        <p:txBody>
          <a:bodyPr wrap="none">
            <a:spAutoFit/>
          </a:bodyPr>
          <a:lstStyle/>
          <a:p>
            <a:r>
              <a:rPr lang="en-US" dirty="0"/>
              <a:t>1</a:t>
            </a:r>
          </a:p>
        </p:txBody>
      </p:sp>
      <p:sp>
        <p:nvSpPr>
          <p:cNvPr id="8" name="Rectangle 7">
            <a:extLst>
              <a:ext uri="{FF2B5EF4-FFF2-40B4-BE49-F238E27FC236}">
                <a16:creationId xmlns:a16="http://schemas.microsoft.com/office/drawing/2014/main" id="{1AFEAA89-B34E-4C9F-B086-23E647E05934}"/>
              </a:ext>
            </a:extLst>
          </p:cNvPr>
          <p:cNvSpPr/>
          <p:nvPr/>
        </p:nvSpPr>
        <p:spPr>
          <a:xfrm>
            <a:off x="6247106" y="4205719"/>
            <a:ext cx="5631302" cy="954107"/>
          </a:xfrm>
          <a:prstGeom prst="rect">
            <a:avLst/>
          </a:prstGeom>
        </p:spPr>
        <p:txBody>
          <a:bodyPr wrap="square">
            <a:spAutoFit/>
          </a:bodyPr>
          <a:lstStyle/>
          <a:p>
            <a:pPr marL="457200" indent="-457200">
              <a:buClr>
                <a:schemeClr val="tx1"/>
              </a:buClr>
              <a:buFont typeface="Arial" panose="020B0604020202020204" pitchFamily="34" charset="0"/>
              <a:buChar char="•"/>
            </a:pPr>
            <a:r>
              <a:rPr lang="en-US" sz="2800" dirty="0">
                <a:solidFill>
                  <a:srgbClr val="00B050"/>
                </a:solidFill>
              </a:rPr>
              <a:t>Example</a:t>
            </a:r>
            <a:r>
              <a:rPr lang="en-US" sz="2800" dirty="0"/>
              <a:t>: Number of ones in sliding window (2-approximation)</a:t>
            </a:r>
          </a:p>
        </p:txBody>
      </p:sp>
      <p:sp>
        <p:nvSpPr>
          <p:cNvPr id="9" name="Rectangle 8">
            <a:extLst>
              <a:ext uri="{FF2B5EF4-FFF2-40B4-BE49-F238E27FC236}">
                <a16:creationId xmlns:a16="http://schemas.microsoft.com/office/drawing/2014/main" id="{3BCBBA84-C8E9-4F61-A4AB-B536566C673D}"/>
              </a:ext>
            </a:extLst>
          </p:cNvPr>
          <p:cNvSpPr/>
          <p:nvPr/>
        </p:nvSpPr>
        <p:spPr>
          <a:xfrm>
            <a:off x="1139886" y="4149619"/>
            <a:ext cx="3081383" cy="2343256"/>
          </a:xfrm>
          <a:prstGeom prst="rect">
            <a:avLst/>
          </a:prstGeom>
          <a:noFill/>
          <a:ln w="571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69968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P spid="7" grpId="0"/>
      <p:bldP spid="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Smooth Histogram</a:t>
            </a:r>
            <a:endParaRPr lang="en-US" dirty="0"/>
          </a:p>
        </p:txBody>
      </p:sp>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a:xfrm>
            <a:off x="838200" y="1825625"/>
            <a:ext cx="10515600" cy="2614490"/>
          </a:xfrm>
        </p:spPr>
        <p:txBody>
          <a:bodyPr>
            <a:normAutofit/>
          </a:bodyPr>
          <a:lstStyle/>
          <a:p>
            <a:r>
              <a:rPr lang="en-US" dirty="0"/>
              <a:t>Start a new instance of the streaming algorithm (along with existing instances) each time a new element arrives</a:t>
            </a:r>
          </a:p>
          <a:p>
            <a:r>
              <a:rPr lang="en-US" dirty="0"/>
              <a:t>Each time there are three instances that report “close” values, delete the middle one</a:t>
            </a:r>
          </a:p>
          <a:p>
            <a:r>
              <a:rPr lang="en-US" dirty="0"/>
              <a:t>Use different checkpoints to “sandwich” the sliding window</a:t>
            </a:r>
          </a:p>
        </p:txBody>
      </p:sp>
      <p:sp>
        <p:nvSpPr>
          <p:cNvPr id="4" name="TextBox 3">
            <a:extLst>
              <a:ext uri="{FF2B5EF4-FFF2-40B4-BE49-F238E27FC236}">
                <a16:creationId xmlns:a16="http://schemas.microsoft.com/office/drawing/2014/main" id="{1AD9E342-B51D-446C-BA35-E2B8E328F2DA}"/>
              </a:ext>
            </a:extLst>
          </p:cNvPr>
          <p:cNvSpPr txBox="1"/>
          <p:nvPr/>
        </p:nvSpPr>
        <p:spPr>
          <a:xfrm>
            <a:off x="1139887" y="4086172"/>
            <a:ext cx="819455" cy="707886"/>
          </a:xfrm>
          <a:prstGeom prst="rect">
            <a:avLst/>
          </a:prstGeom>
          <a:noFill/>
        </p:spPr>
        <p:txBody>
          <a:bodyPr wrap="none" rtlCol="0">
            <a:spAutoFit/>
          </a:bodyPr>
          <a:lstStyle/>
          <a:p>
            <a:r>
              <a:rPr lang="en-US" sz="4000"/>
              <a:t>1 0</a:t>
            </a:r>
            <a:endParaRPr lang="en-US" sz="4000" dirty="0"/>
          </a:p>
        </p:txBody>
      </p:sp>
      <p:sp>
        <p:nvSpPr>
          <p:cNvPr id="5" name="TextBox 4">
            <a:extLst>
              <a:ext uri="{FF2B5EF4-FFF2-40B4-BE49-F238E27FC236}">
                <a16:creationId xmlns:a16="http://schemas.microsoft.com/office/drawing/2014/main" id="{940B109E-50F1-4B68-BD71-4EB669514D7F}"/>
              </a:ext>
            </a:extLst>
          </p:cNvPr>
          <p:cNvSpPr txBox="1"/>
          <p:nvPr/>
        </p:nvSpPr>
        <p:spPr>
          <a:xfrm>
            <a:off x="1281894" y="4794058"/>
            <a:ext cx="578963" cy="369332"/>
          </a:xfrm>
          <a:prstGeom prst="rect">
            <a:avLst/>
          </a:prstGeom>
          <a:solidFill>
            <a:srgbClr val="C00000"/>
          </a:solidFill>
        </p:spPr>
        <p:txBody>
          <a:bodyPr wrap="square" rtlCol="0">
            <a:spAutoFit/>
          </a:bodyPr>
          <a:lstStyle/>
          <a:p>
            <a:r>
              <a:rPr lang="en-US" dirty="0">
                <a:highlight>
                  <a:srgbClr val="FF0000"/>
                </a:highlight>
              </a:rPr>
              <a:t> </a:t>
            </a:r>
          </a:p>
        </p:txBody>
      </p:sp>
      <p:sp>
        <p:nvSpPr>
          <p:cNvPr id="7" name="Rectangle 6">
            <a:extLst>
              <a:ext uri="{FF2B5EF4-FFF2-40B4-BE49-F238E27FC236}">
                <a16:creationId xmlns:a16="http://schemas.microsoft.com/office/drawing/2014/main" id="{604AB309-83EF-408D-9B80-05A0F2D8C52C}"/>
              </a:ext>
            </a:extLst>
          </p:cNvPr>
          <p:cNvSpPr/>
          <p:nvPr/>
        </p:nvSpPr>
        <p:spPr>
          <a:xfrm>
            <a:off x="838200" y="4794058"/>
            <a:ext cx="301686" cy="369332"/>
          </a:xfrm>
          <a:prstGeom prst="rect">
            <a:avLst/>
          </a:prstGeom>
        </p:spPr>
        <p:txBody>
          <a:bodyPr wrap="none">
            <a:spAutoFit/>
          </a:bodyPr>
          <a:lstStyle/>
          <a:p>
            <a:r>
              <a:rPr lang="en-US" dirty="0"/>
              <a:t>1</a:t>
            </a:r>
          </a:p>
        </p:txBody>
      </p:sp>
      <p:sp>
        <p:nvSpPr>
          <p:cNvPr id="8" name="Rectangle 7">
            <a:extLst>
              <a:ext uri="{FF2B5EF4-FFF2-40B4-BE49-F238E27FC236}">
                <a16:creationId xmlns:a16="http://schemas.microsoft.com/office/drawing/2014/main" id="{490D3CAB-699C-47FF-8698-8F747E1AA618}"/>
              </a:ext>
            </a:extLst>
          </p:cNvPr>
          <p:cNvSpPr/>
          <p:nvPr/>
        </p:nvSpPr>
        <p:spPr>
          <a:xfrm>
            <a:off x="6247106" y="4205719"/>
            <a:ext cx="5631302" cy="954107"/>
          </a:xfrm>
          <a:prstGeom prst="rect">
            <a:avLst/>
          </a:prstGeom>
        </p:spPr>
        <p:txBody>
          <a:bodyPr wrap="square">
            <a:spAutoFit/>
          </a:bodyPr>
          <a:lstStyle/>
          <a:p>
            <a:pPr marL="457200" indent="-457200">
              <a:buClr>
                <a:schemeClr val="tx1"/>
              </a:buClr>
              <a:buFont typeface="Arial" panose="020B0604020202020204" pitchFamily="34" charset="0"/>
              <a:buChar char="•"/>
            </a:pPr>
            <a:r>
              <a:rPr lang="en-US" sz="2800" dirty="0">
                <a:solidFill>
                  <a:srgbClr val="00B050"/>
                </a:solidFill>
              </a:rPr>
              <a:t>Example</a:t>
            </a:r>
            <a:r>
              <a:rPr lang="en-US" sz="2800" dirty="0"/>
              <a:t>: Number of ones in sliding window (2-approximation)</a:t>
            </a:r>
          </a:p>
        </p:txBody>
      </p:sp>
      <p:sp>
        <p:nvSpPr>
          <p:cNvPr id="9" name="Rectangle 8">
            <a:extLst>
              <a:ext uri="{FF2B5EF4-FFF2-40B4-BE49-F238E27FC236}">
                <a16:creationId xmlns:a16="http://schemas.microsoft.com/office/drawing/2014/main" id="{268F4FC5-43BD-4775-85D2-98DF675DD0D7}"/>
              </a:ext>
            </a:extLst>
          </p:cNvPr>
          <p:cNvSpPr/>
          <p:nvPr/>
        </p:nvSpPr>
        <p:spPr>
          <a:xfrm>
            <a:off x="1139886" y="4149619"/>
            <a:ext cx="3081383" cy="2343256"/>
          </a:xfrm>
          <a:prstGeom prst="rect">
            <a:avLst/>
          </a:prstGeom>
          <a:noFill/>
          <a:ln w="571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B6354A90-5095-42F5-B928-79F645C98574}"/>
              </a:ext>
            </a:extLst>
          </p:cNvPr>
          <p:cNvSpPr txBox="1"/>
          <p:nvPr/>
        </p:nvSpPr>
        <p:spPr>
          <a:xfrm>
            <a:off x="1616802" y="5159826"/>
            <a:ext cx="244055" cy="369332"/>
          </a:xfrm>
          <a:prstGeom prst="rect">
            <a:avLst/>
          </a:prstGeom>
          <a:solidFill>
            <a:srgbClr val="F664EC"/>
          </a:solidFill>
        </p:spPr>
        <p:txBody>
          <a:bodyPr wrap="square" rtlCol="0">
            <a:spAutoFit/>
          </a:bodyPr>
          <a:lstStyle/>
          <a:p>
            <a:r>
              <a:rPr lang="en-US" dirty="0">
                <a:highlight>
                  <a:srgbClr val="FF0000"/>
                </a:highlight>
              </a:rPr>
              <a:t> </a:t>
            </a:r>
          </a:p>
        </p:txBody>
      </p:sp>
      <p:sp>
        <p:nvSpPr>
          <p:cNvPr id="11" name="Rectangle 10">
            <a:extLst>
              <a:ext uri="{FF2B5EF4-FFF2-40B4-BE49-F238E27FC236}">
                <a16:creationId xmlns:a16="http://schemas.microsoft.com/office/drawing/2014/main" id="{25F5D0E1-733F-4164-9152-70E96C94B4F7}"/>
              </a:ext>
            </a:extLst>
          </p:cNvPr>
          <p:cNvSpPr/>
          <p:nvPr/>
        </p:nvSpPr>
        <p:spPr>
          <a:xfrm>
            <a:off x="838200" y="5163390"/>
            <a:ext cx="301686" cy="369332"/>
          </a:xfrm>
          <a:prstGeom prst="rect">
            <a:avLst/>
          </a:prstGeom>
        </p:spPr>
        <p:txBody>
          <a:bodyPr wrap="none">
            <a:spAutoFit/>
          </a:bodyPr>
          <a:lstStyle/>
          <a:p>
            <a:r>
              <a:rPr lang="en-US" dirty="0"/>
              <a:t>0</a:t>
            </a:r>
          </a:p>
        </p:txBody>
      </p:sp>
    </p:spTree>
    <p:extLst>
      <p:ext uri="{BB962C8B-B14F-4D97-AF65-F5344CB8AC3E}">
        <p14:creationId xmlns:p14="http://schemas.microsoft.com/office/powerpoint/2010/main" val="1670511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Streaming Model</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p:txBody>
              <a:bodyPr/>
              <a:lstStyle/>
              <a:p>
                <a:pPr>
                  <a:buClr>
                    <a:schemeClr val="tx1"/>
                  </a:buClr>
                </a:pPr>
                <a:r>
                  <a:rPr lang="en-US" dirty="0">
                    <a:solidFill>
                      <a:srgbClr val="00B050"/>
                    </a:solidFill>
                  </a:rPr>
                  <a:t>Input</a:t>
                </a:r>
                <a:r>
                  <a:rPr lang="en-US" dirty="0"/>
                  <a:t>: Elements of an underlying data set </a:t>
                </a:r>
                <a14:m>
                  <m:oMath xmlns:m="http://schemas.openxmlformats.org/officeDocument/2006/math">
                    <m:r>
                      <a:rPr lang="en-US" i="1" smtClean="0">
                        <a:solidFill>
                          <a:srgbClr val="C00000"/>
                        </a:solidFill>
                        <a:latin typeface="Cambria Math" panose="02040503050406030204" pitchFamily="18" charset="0"/>
                      </a:rPr>
                      <m:t>𝑆</m:t>
                    </m:r>
                  </m:oMath>
                </a14:m>
                <a:r>
                  <a:rPr lang="en-US" dirty="0"/>
                  <a:t>, which arrives sequentially</a:t>
                </a:r>
              </a:p>
              <a:p>
                <a:pPr>
                  <a:buClr>
                    <a:schemeClr val="tx1"/>
                  </a:buClr>
                </a:pPr>
                <a:r>
                  <a:rPr lang="en-US" dirty="0">
                    <a:solidFill>
                      <a:srgbClr val="00B050"/>
                    </a:solidFill>
                  </a:rPr>
                  <a:t>Output</a:t>
                </a:r>
                <a:r>
                  <a:rPr lang="en-US" dirty="0"/>
                  <a:t>: Evaluation (or approximation) of a given function</a:t>
                </a:r>
              </a:p>
              <a:p>
                <a:pPr>
                  <a:buClr>
                    <a:schemeClr val="tx1"/>
                  </a:buClr>
                </a:pPr>
                <a:r>
                  <a:rPr lang="en-US" dirty="0">
                    <a:solidFill>
                      <a:srgbClr val="00B050"/>
                    </a:solidFill>
                  </a:rPr>
                  <a:t>Goal</a:t>
                </a:r>
                <a:r>
                  <a:rPr lang="en-US" dirty="0"/>
                  <a:t>: Use space </a:t>
                </a:r>
                <a:r>
                  <a:rPr lang="en-US" i="1" dirty="0">
                    <a:solidFill>
                      <a:srgbClr val="7030A0"/>
                    </a:solidFill>
                  </a:rPr>
                  <a:t>sublinear</a:t>
                </a:r>
                <a:r>
                  <a:rPr lang="en-US" i="1" dirty="0"/>
                  <a:t> </a:t>
                </a:r>
                <a:r>
                  <a:rPr lang="en-US" dirty="0"/>
                  <a:t>in the size </a:t>
                </a:r>
                <a14:m>
                  <m:oMath xmlns:m="http://schemas.openxmlformats.org/officeDocument/2006/math">
                    <m:r>
                      <a:rPr lang="en-US" b="0" i="1" smtClean="0">
                        <a:solidFill>
                          <a:srgbClr val="C00000"/>
                        </a:solidFill>
                        <a:latin typeface="Cambria Math" panose="02040503050406030204" pitchFamily="18" charset="0"/>
                      </a:rPr>
                      <m:t>𝑚</m:t>
                    </m:r>
                    <m:r>
                      <a:rPr lang="en-US" b="0" i="1" smtClean="0">
                        <a:solidFill>
                          <a:srgbClr val="C00000"/>
                        </a:solidFill>
                        <a:latin typeface="Cambria Math" panose="02040503050406030204" pitchFamily="18" charset="0"/>
                      </a:rPr>
                      <m:t> </m:t>
                    </m:r>
                  </m:oMath>
                </a14:m>
                <a:r>
                  <a:rPr lang="en-US" dirty="0"/>
                  <a:t>of the input </a:t>
                </a:r>
                <a14:m>
                  <m:oMath xmlns:m="http://schemas.openxmlformats.org/officeDocument/2006/math">
                    <m:r>
                      <a:rPr lang="en-US" i="1" smtClean="0">
                        <a:solidFill>
                          <a:srgbClr val="C00000"/>
                        </a:solidFill>
                        <a:latin typeface="Cambria Math" panose="02040503050406030204" pitchFamily="18" charset="0"/>
                      </a:rPr>
                      <m:t>𝑆</m:t>
                    </m:r>
                  </m:oMath>
                </a14:m>
                <a:endParaRPr lang="en-US" dirty="0">
                  <a:solidFill>
                    <a:srgbClr val="C00000"/>
                  </a:solidFill>
                </a:endParaRPr>
              </a:p>
            </p:txBody>
          </p:sp>
        </mc:Choice>
        <mc:Fallback xmlns="">
          <p:sp>
            <p:nvSpPr>
              <p:cNvPr id="3" name="Content Placeholder 2">
                <a:extLst>
                  <a:ext uri="{FF2B5EF4-FFF2-40B4-BE49-F238E27FC236}">
                    <a16:creationId xmlns:a16="http://schemas.microsoft.com/office/drawing/2014/main" id="{15255D49-9D60-44DD-910D-2EBD0529DEC9}"/>
                  </a:ext>
                </a:extLst>
              </p:cNvPr>
              <p:cNvSpPr>
                <a:spLocks noGrp="1" noRot="1" noChangeAspect="1" noMove="1" noResize="1" noEditPoints="1" noAdjustHandles="1" noChangeArrowheads="1" noChangeShapeType="1" noTextEdit="1"/>
              </p:cNvSpPr>
              <p:nvPr>
                <p:ph idx="1"/>
              </p:nvPr>
            </p:nvSpPr>
            <p:spPr>
              <a:blipFill>
                <a:blip r:embed="rId3"/>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21552395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Smooth Histogram</a:t>
            </a:r>
            <a:endParaRPr lang="en-US" dirty="0"/>
          </a:p>
        </p:txBody>
      </p:sp>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a:xfrm>
            <a:off x="838200" y="1825625"/>
            <a:ext cx="10515600" cy="2614490"/>
          </a:xfrm>
        </p:spPr>
        <p:txBody>
          <a:bodyPr>
            <a:normAutofit/>
          </a:bodyPr>
          <a:lstStyle/>
          <a:p>
            <a:r>
              <a:rPr lang="en-US" dirty="0"/>
              <a:t>Start a new instance of the streaming algorithm (along with existing instances) each time a new element arrives</a:t>
            </a:r>
          </a:p>
          <a:p>
            <a:r>
              <a:rPr lang="en-US" dirty="0"/>
              <a:t>Each time there are three instances that report “close” values, delete the middle one</a:t>
            </a:r>
          </a:p>
          <a:p>
            <a:r>
              <a:rPr lang="en-US" dirty="0"/>
              <a:t>Use different checkpoints to “sandwich” the sliding window</a:t>
            </a:r>
          </a:p>
        </p:txBody>
      </p:sp>
      <p:sp>
        <p:nvSpPr>
          <p:cNvPr id="4" name="TextBox 3">
            <a:extLst>
              <a:ext uri="{FF2B5EF4-FFF2-40B4-BE49-F238E27FC236}">
                <a16:creationId xmlns:a16="http://schemas.microsoft.com/office/drawing/2014/main" id="{1AD9E342-B51D-446C-BA35-E2B8E328F2DA}"/>
              </a:ext>
            </a:extLst>
          </p:cNvPr>
          <p:cNvSpPr txBox="1"/>
          <p:nvPr/>
        </p:nvSpPr>
        <p:spPr>
          <a:xfrm>
            <a:off x="1139887" y="4086172"/>
            <a:ext cx="1194558" cy="707886"/>
          </a:xfrm>
          <a:prstGeom prst="rect">
            <a:avLst/>
          </a:prstGeom>
          <a:noFill/>
        </p:spPr>
        <p:txBody>
          <a:bodyPr wrap="none" rtlCol="0">
            <a:spAutoFit/>
          </a:bodyPr>
          <a:lstStyle/>
          <a:p>
            <a:r>
              <a:rPr lang="en-US" sz="4000" dirty="0"/>
              <a:t>1 0 1</a:t>
            </a:r>
          </a:p>
        </p:txBody>
      </p:sp>
      <p:sp>
        <p:nvSpPr>
          <p:cNvPr id="5" name="TextBox 4">
            <a:extLst>
              <a:ext uri="{FF2B5EF4-FFF2-40B4-BE49-F238E27FC236}">
                <a16:creationId xmlns:a16="http://schemas.microsoft.com/office/drawing/2014/main" id="{BB020D4C-B6EC-42ED-9E10-7375430394C4}"/>
              </a:ext>
            </a:extLst>
          </p:cNvPr>
          <p:cNvSpPr txBox="1"/>
          <p:nvPr/>
        </p:nvSpPr>
        <p:spPr>
          <a:xfrm>
            <a:off x="1281894" y="4794058"/>
            <a:ext cx="904278" cy="369332"/>
          </a:xfrm>
          <a:prstGeom prst="rect">
            <a:avLst/>
          </a:prstGeom>
          <a:solidFill>
            <a:srgbClr val="C00000"/>
          </a:solidFill>
        </p:spPr>
        <p:txBody>
          <a:bodyPr wrap="square" rtlCol="0">
            <a:spAutoFit/>
          </a:bodyPr>
          <a:lstStyle/>
          <a:p>
            <a:r>
              <a:rPr lang="en-US" dirty="0">
                <a:highlight>
                  <a:srgbClr val="FF0000"/>
                </a:highlight>
              </a:rPr>
              <a:t> </a:t>
            </a:r>
          </a:p>
        </p:txBody>
      </p:sp>
      <p:sp>
        <p:nvSpPr>
          <p:cNvPr id="6" name="Rectangle 5">
            <a:extLst>
              <a:ext uri="{FF2B5EF4-FFF2-40B4-BE49-F238E27FC236}">
                <a16:creationId xmlns:a16="http://schemas.microsoft.com/office/drawing/2014/main" id="{FAF76478-21D5-4864-A630-38DE26A6F060}"/>
              </a:ext>
            </a:extLst>
          </p:cNvPr>
          <p:cNvSpPr/>
          <p:nvPr/>
        </p:nvSpPr>
        <p:spPr>
          <a:xfrm>
            <a:off x="838200" y="4794058"/>
            <a:ext cx="301686" cy="369332"/>
          </a:xfrm>
          <a:prstGeom prst="rect">
            <a:avLst/>
          </a:prstGeom>
        </p:spPr>
        <p:txBody>
          <a:bodyPr wrap="none">
            <a:spAutoFit/>
          </a:bodyPr>
          <a:lstStyle/>
          <a:p>
            <a:r>
              <a:rPr lang="en-US" dirty="0"/>
              <a:t>2</a:t>
            </a:r>
          </a:p>
        </p:txBody>
      </p:sp>
      <p:sp>
        <p:nvSpPr>
          <p:cNvPr id="7" name="TextBox 6">
            <a:extLst>
              <a:ext uri="{FF2B5EF4-FFF2-40B4-BE49-F238E27FC236}">
                <a16:creationId xmlns:a16="http://schemas.microsoft.com/office/drawing/2014/main" id="{29CA9C16-C612-4AB0-9286-0D302D24C6C7}"/>
              </a:ext>
            </a:extLst>
          </p:cNvPr>
          <p:cNvSpPr txBox="1"/>
          <p:nvPr/>
        </p:nvSpPr>
        <p:spPr>
          <a:xfrm>
            <a:off x="1942117" y="5532722"/>
            <a:ext cx="244055" cy="369332"/>
          </a:xfrm>
          <a:prstGeom prst="rect">
            <a:avLst/>
          </a:prstGeom>
          <a:solidFill>
            <a:srgbClr val="00B050"/>
          </a:solidFill>
        </p:spPr>
        <p:txBody>
          <a:bodyPr wrap="square" rtlCol="0">
            <a:spAutoFit/>
          </a:bodyPr>
          <a:lstStyle/>
          <a:p>
            <a:r>
              <a:rPr lang="en-US" dirty="0">
                <a:solidFill>
                  <a:srgbClr val="7030A0"/>
                </a:solidFill>
                <a:highlight>
                  <a:srgbClr val="FF0000"/>
                </a:highlight>
              </a:rPr>
              <a:t> </a:t>
            </a:r>
          </a:p>
        </p:txBody>
      </p:sp>
      <p:sp>
        <p:nvSpPr>
          <p:cNvPr id="9" name="Rectangle 8">
            <a:extLst>
              <a:ext uri="{FF2B5EF4-FFF2-40B4-BE49-F238E27FC236}">
                <a16:creationId xmlns:a16="http://schemas.microsoft.com/office/drawing/2014/main" id="{79D2604A-92CA-475F-8A6C-99393CE312E5}"/>
              </a:ext>
            </a:extLst>
          </p:cNvPr>
          <p:cNvSpPr/>
          <p:nvPr/>
        </p:nvSpPr>
        <p:spPr>
          <a:xfrm>
            <a:off x="838200" y="5163390"/>
            <a:ext cx="301686" cy="369332"/>
          </a:xfrm>
          <a:prstGeom prst="rect">
            <a:avLst/>
          </a:prstGeom>
        </p:spPr>
        <p:txBody>
          <a:bodyPr wrap="none">
            <a:spAutoFit/>
          </a:bodyPr>
          <a:lstStyle/>
          <a:p>
            <a:r>
              <a:rPr lang="en-US" dirty="0"/>
              <a:t>1</a:t>
            </a:r>
          </a:p>
        </p:txBody>
      </p:sp>
      <p:sp>
        <p:nvSpPr>
          <p:cNvPr id="10" name="Rectangle 9">
            <a:extLst>
              <a:ext uri="{FF2B5EF4-FFF2-40B4-BE49-F238E27FC236}">
                <a16:creationId xmlns:a16="http://schemas.microsoft.com/office/drawing/2014/main" id="{EFFA7164-5095-4774-B817-77BD93DF9FB8}"/>
              </a:ext>
            </a:extLst>
          </p:cNvPr>
          <p:cNvSpPr/>
          <p:nvPr/>
        </p:nvSpPr>
        <p:spPr>
          <a:xfrm>
            <a:off x="6247106" y="4205719"/>
            <a:ext cx="5631302" cy="954107"/>
          </a:xfrm>
          <a:prstGeom prst="rect">
            <a:avLst/>
          </a:prstGeom>
        </p:spPr>
        <p:txBody>
          <a:bodyPr wrap="square">
            <a:spAutoFit/>
          </a:bodyPr>
          <a:lstStyle/>
          <a:p>
            <a:pPr marL="457200" indent="-457200">
              <a:buClr>
                <a:schemeClr val="tx1"/>
              </a:buClr>
              <a:buFont typeface="Arial" panose="020B0604020202020204" pitchFamily="34" charset="0"/>
              <a:buChar char="•"/>
            </a:pPr>
            <a:r>
              <a:rPr lang="en-US" sz="2800" dirty="0">
                <a:solidFill>
                  <a:srgbClr val="00B050"/>
                </a:solidFill>
              </a:rPr>
              <a:t>Example</a:t>
            </a:r>
            <a:r>
              <a:rPr lang="en-US" sz="2800" dirty="0"/>
              <a:t>: Number of ones in sliding window (2-approximation)</a:t>
            </a:r>
          </a:p>
        </p:txBody>
      </p:sp>
      <p:sp>
        <p:nvSpPr>
          <p:cNvPr id="11" name="Rectangle 10">
            <a:extLst>
              <a:ext uri="{FF2B5EF4-FFF2-40B4-BE49-F238E27FC236}">
                <a16:creationId xmlns:a16="http://schemas.microsoft.com/office/drawing/2014/main" id="{44A440AD-27A3-487B-872B-392E895BEE39}"/>
              </a:ext>
            </a:extLst>
          </p:cNvPr>
          <p:cNvSpPr/>
          <p:nvPr/>
        </p:nvSpPr>
        <p:spPr>
          <a:xfrm>
            <a:off x="1139886" y="4149619"/>
            <a:ext cx="3081383" cy="2343256"/>
          </a:xfrm>
          <a:prstGeom prst="rect">
            <a:avLst/>
          </a:prstGeom>
          <a:noFill/>
          <a:ln w="571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45B53DE3-9099-4F16-BC2E-F6C4CAAB8C5B}"/>
              </a:ext>
            </a:extLst>
          </p:cNvPr>
          <p:cNvSpPr txBox="1"/>
          <p:nvPr/>
        </p:nvSpPr>
        <p:spPr>
          <a:xfrm>
            <a:off x="1590425" y="5163390"/>
            <a:ext cx="595747" cy="369332"/>
          </a:xfrm>
          <a:prstGeom prst="rect">
            <a:avLst/>
          </a:prstGeom>
          <a:solidFill>
            <a:srgbClr val="F664EC"/>
          </a:solidFill>
        </p:spPr>
        <p:txBody>
          <a:bodyPr wrap="square" rtlCol="0">
            <a:spAutoFit/>
          </a:bodyPr>
          <a:lstStyle/>
          <a:p>
            <a:r>
              <a:rPr lang="en-US" dirty="0">
                <a:highlight>
                  <a:srgbClr val="FF0000"/>
                </a:highlight>
              </a:rPr>
              <a:t> </a:t>
            </a:r>
          </a:p>
        </p:txBody>
      </p:sp>
      <p:sp>
        <p:nvSpPr>
          <p:cNvPr id="14" name="Rectangle 13">
            <a:extLst>
              <a:ext uri="{FF2B5EF4-FFF2-40B4-BE49-F238E27FC236}">
                <a16:creationId xmlns:a16="http://schemas.microsoft.com/office/drawing/2014/main" id="{58524E6F-1C1F-4BB8-AFBC-E05F529F572E}"/>
              </a:ext>
            </a:extLst>
          </p:cNvPr>
          <p:cNvSpPr/>
          <p:nvPr/>
        </p:nvSpPr>
        <p:spPr>
          <a:xfrm>
            <a:off x="838200" y="5532722"/>
            <a:ext cx="301686" cy="369332"/>
          </a:xfrm>
          <a:prstGeom prst="rect">
            <a:avLst/>
          </a:prstGeom>
        </p:spPr>
        <p:txBody>
          <a:bodyPr wrap="none">
            <a:spAutoFit/>
          </a:bodyPr>
          <a:lstStyle/>
          <a:p>
            <a:r>
              <a:rPr lang="en-US" dirty="0"/>
              <a:t>1</a:t>
            </a:r>
          </a:p>
        </p:txBody>
      </p:sp>
    </p:spTree>
    <p:extLst>
      <p:ext uri="{BB962C8B-B14F-4D97-AF65-F5344CB8AC3E}">
        <p14:creationId xmlns:p14="http://schemas.microsoft.com/office/powerpoint/2010/main" val="24042200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Smooth Histogram</a:t>
            </a:r>
            <a:endParaRPr lang="en-US" dirty="0"/>
          </a:p>
        </p:txBody>
      </p:sp>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a:xfrm>
            <a:off x="838200" y="1825625"/>
            <a:ext cx="10515600" cy="2614490"/>
          </a:xfrm>
        </p:spPr>
        <p:txBody>
          <a:bodyPr>
            <a:normAutofit/>
          </a:bodyPr>
          <a:lstStyle/>
          <a:p>
            <a:r>
              <a:rPr lang="en-US" dirty="0"/>
              <a:t>Start a new instance of the streaming algorithm (along with existing instances) each time a new element arrives</a:t>
            </a:r>
          </a:p>
          <a:p>
            <a:r>
              <a:rPr lang="en-US" dirty="0"/>
              <a:t>Each time there are three instances that report “close” values, delete the middle one</a:t>
            </a:r>
          </a:p>
          <a:p>
            <a:r>
              <a:rPr lang="en-US" dirty="0"/>
              <a:t>Use different checkpoints to “sandwich” the sliding window</a:t>
            </a:r>
          </a:p>
        </p:txBody>
      </p:sp>
      <p:sp>
        <p:nvSpPr>
          <p:cNvPr id="4" name="TextBox 3">
            <a:extLst>
              <a:ext uri="{FF2B5EF4-FFF2-40B4-BE49-F238E27FC236}">
                <a16:creationId xmlns:a16="http://schemas.microsoft.com/office/drawing/2014/main" id="{1AD9E342-B51D-446C-BA35-E2B8E328F2DA}"/>
              </a:ext>
            </a:extLst>
          </p:cNvPr>
          <p:cNvSpPr txBox="1"/>
          <p:nvPr/>
        </p:nvSpPr>
        <p:spPr>
          <a:xfrm>
            <a:off x="1139887" y="4086172"/>
            <a:ext cx="1194558" cy="707886"/>
          </a:xfrm>
          <a:prstGeom prst="rect">
            <a:avLst/>
          </a:prstGeom>
          <a:noFill/>
        </p:spPr>
        <p:txBody>
          <a:bodyPr wrap="none" rtlCol="0">
            <a:spAutoFit/>
          </a:bodyPr>
          <a:lstStyle/>
          <a:p>
            <a:r>
              <a:rPr lang="en-US" sz="4000" dirty="0"/>
              <a:t>1 0 1</a:t>
            </a:r>
          </a:p>
        </p:txBody>
      </p:sp>
      <p:sp>
        <p:nvSpPr>
          <p:cNvPr id="5" name="TextBox 4">
            <a:extLst>
              <a:ext uri="{FF2B5EF4-FFF2-40B4-BE49-F238E27FC236}">
                <a16:creationId xmlns:a16="http://schemas.microsoft.com/office/drawing/2014/main" id="{BB020D4C-B6EC-42ED-9E10-7375430394C4}"/>
              </a:ext>
            </a:extLst>
          </p:cNvPr>
          <p:cNvSpPr txBox="1"/>
          <p:nvPr/>
        </p:nvSpPr>
        <p:spPr>
          <a:xfrm>
            <a:off x="1281894" y="4794058"/>
            <a:ext cx="904278" cy="369332"/>
          </a:xfrm>
          <a:prstGeom prst="rect">
            <a:avLst/>
          </a:prstGeom>
          <a:solidFill>
            <a:srgbClr val="C00000"/>
          </a:solidFill>
        </p:spPr>
        <p:txBody>
          <a:bodyPr wrap="square" rtlCol="0">
            <a:spAutoFit/>
          </a:bodyPr>
          <a:lstStyle/>
          <a:p>
            <a:r>
              <a:rPr lang="en-US" dirty="0">
                <a:highlight>
                  <a:srgbClr val="FF0000"/>
                </a:highlight>
              </a:rPr>
              <a:t> </a:t>
            </a:r>
          </a:p>
        </p:txBody>
      </p:sp>
      <p:sp>
        <p:nvSpPr>
          <p:cNvPr id="6" name="Rectangle 5">
            <a:extLst>
              <a:ext uri="{FF2B5EF4-FFF2-40B4-BE49-F238E27FC236}">
                <a16:creationId xmlns:a16="http://schemas.microsoft.com/office/drawing/2014/main" id="{FAF76478-21D5-4864-A630-38DE26A6F060}"/>
              </a:ext>
            </a:extLst>
          </p:cNvPr>
          <p:cNvSpPr/>
          <p:nvPr/>
        </p:nvSpPr>
        <p:spPr>
          <a:xfrm>
            <a:off x="838200" y="4794058"/>
            <a:ext cx="301686" cy="369332"/>
          </a:xfrm>
          <a:prstGeom prst="rect">
            <a:avLst/>
          </a:prstGeom>
        </p:spPr>
        <p:txBody>
          <a:bodyPr wrap="none">
            <a:spAutoFit/>
          </a:bodyPr>
          <a:lstStyle/>
          <a:p>
            <a:r>
              <a:rPr lang="en-US" dirty="0"/>
              <a:t>2</a:t>
            </a:r>
          </a:p>
        </p:txBody>
      </p:sp>
      <p:sp>
        <p:nvSpPr>
          <p:cNvPr id="7" name="TextBox 6">
            <a:extLst>
              <a:ext uri="{FF2B5EF4-FFF2-40B4-BE49-F238E27FC236}">
                <a16:creationId xmlns:a16="http://schemas.microsoft.com/office/drawing/2014/main" id="{29CA9C16-C612-4AB0-9286-0D302D24C6C7}"/>
              </a:ext>
            </a:extLst>
          </p:cNvPr>
          <p:cNvSpPr txBox="1"/>
          <p:nvPr/>
        </p:nvSpPr>
        <p:spPr>
          <a:xfrm>
            <a:off x="1942117" y="5532722"/>
            <a:ext cx="244055" cy="369332"/>
          </a:xfrm>
          <a:prstGeom prst="rect">
            <a:avLst/>
          </a:prstGeom>
          <a:solidFill>
            <a:srgbClr val="00B050"/>
          </a:solidFill>
        </p:spPr>
        <p:txBody>
          <a:bodyPr wrap="square" rtlCol="0">
            <a:spAutoFit/>
          </a:bodyPr>
          <a:lstStyle/>
          <a:p>
            <a:r>
              <a:rPr lang="en-US" dirty="0">
                <a:solidFill>
                  <a:srgbClr val="7030A0"/>
                </a:solidFill>
                <a:highlight>
                  <a:srgbClr val="FF0000"/>
                </a:highlight>
              </a:rPr>
              <a:t> </a:t>
            </a:r>
          </a:p>
        </p:txBody>
      </p:sp>
      <p:sp>
        <p:nvSpPr>
          <p:cNvPr id="11" name="Rectangle 10">
            <a:extLst>
              <a:ext uri="{FF2B5EF4-FFF2-40B4-BE49-F238E27FC236}">
                <a16:creationId xmlns:a16="http://schemas.microsoft.com/office/drawing/2014/main" id="{44A440AD-27A3-487B-872B-392E895BEE39}"/>
              </a:ext>
            </a:extLst>
          </p:cNvPr>
          <p:cNvSpPr/>
          <p:nvPr/>
        </p:nvSpPr>
        <p:spPr>
          <a:xfrm>
            <a:off x="1139886" y="4149619"/>
            <a:ext cx="3081383" cy="2343256"/>
          </a:xfrm>
          <a:prstGeom prst="rect">
            <a:avLst/>
          </a:prstGeom>
          <a:noFill/>
          <a:ln w="571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8524E6F-1C1F-4BB8-AFBC-E05F529F572E}"/>
              </a:ext>
            </a:extLst>
          </p:cNvPr>
          <p:cNvSpPr/>
          <p:nvPr/>
        </p:nvSpPr>
        <p:spPr>
          <a:xfrm>
            <a:off x="838200" y="5532722"/>
            <a:ext cx="301686" cy="369332"/>
          </a:xfrm>
          <a:prstGeom prst="rect">
            <a:avLst/>
          </a:prstGeom>
        </p:spPr>
        <p:txBody>
          <a:bodyPr wrap="none">
            <a:spAutoFit/>
          </a:bodyPr>
          <a:lstStyle/>
          <a:p>
            <a:r>
              <a:rPr lang="en-US" dirty="0"/>
              <a:t>1</a:t>
            </a:r>
          </a:p>
        </p:txBody>
      </p:sp>
      <p:sp>
        <p:nvSpPr>
          <p:cNvPr id="8" name="Rectangle 7">
            <a:extLst>
              <a:ext uri="{FF2B5EF4-FFF2-40B4-BE49-F238E27FC236}">
                <a16:creationId xmlns:a16="http://schemas.microsoft.com/office/drawing/2014/main" id="{0034C932-7E7E-C6B9-2D01-1778C249B021}"/>
              </a:ext>
            </a:extLst>
          </p:cNvPr>
          <p:cNvSpPr/>
          <p:nvPr/>
        </p:nvSpPr>
        <p:spPr>
          <a:xfrm>
            <a:off x="6247106" y="4205719"/>
            <a:ext cx="5631302" cy="954107"/>
          </a:xfrm>
          <a:prstGeom prst="rect">
            <a:avLst/>
          </a:prstGeom>
        </p:spPr>
        <p:txBody>
          <a:bodyPr wrap="square">
            <a:spAutoFit/>
          </a:bodyPr>
          <a:lstStyle/>
          <a:p>
            <a:pPr marL="457200" indent="-457200">
              <a:buClr>
                <a:schemeClr val="tx1"/>
              </a:buClr>
              <a:buFont typeface="Arial" panose="020B0604020202020204" pitchFamily="34" charset="0"/>
              <a:buChar char="•"/>
            </a:pPr>
            <a:r>
              <a:rPr lang="en-US" sz="2800" dirty="0">
                <a:solidFill>
                  <a:srgbClr val="00B050"/>
                </a:solidFill>
              </a:rPr>
              <a:t>Example</a:t>
            </a:r>
            <a:r>
              <a:rPr lang="en-US" sz="2800" dirty="0"/>
              <a:t>: Number of ones in sliding window (2-approximation)</a:t>
            </a:r>
          </a:p>
        </p:txBody>
      </p:sp>
    </p:spTree>
    <p:extLst>
      <p:ext uri="{BB962C8B-B14F-4D97-AF65-F5344CB8AC3E}">
        <p14:creationId xmlns:p14="http://schemas.microsoft.com/office/powerpoint/2010/main" val="28360342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Smooth Histogram</a:t>
            </a:r>
            <a:endParaRPr lang="en-US" dirty="0"/>
          </a:p>
        </p:txBody>
      </p:sp>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a:xfrm>
            <a:off x="838200" y="1825625"/>
            <a:ext cx="10515600" cy="2614490"/>
          </a:xfrm>
        </p:spPr>
        <p:txBody>
          <a:bodyPr>
            <a:normAutofit/>
          </a:bodyPr>
          <a:lstStyle/>
          <a:p>
            <a:r>
              <a:rPr lang="en-US" dirty="0"/>
              <a:t>Start a new instance of the streaming algorithm (along with existing instances) each time a new element arrives</a:t>
            </a:r>
          </a:p>
          <a:p>
            <a:r>
              <a:rPr lang="en-US" dirty="0"/>
              <a:t>Each time there are three instances that report “close” values, delete the middle one</a:t>
            </a:r>
          </a:p>
          <a:p>
            <a:r>
              <a:rPr lang="en-US" dirty="0"/>
              <a:t>Use different checkpoints to “sandwich” the sliding window</a:t>
            </a:r>
          </a:p>
        </p:txBody>
      </p:sp>
      <p:sp>
        <p:nvSpPr>
          <p:cNvPr id="4" name="TextBox 3">
            <a:extLst>
              <a:ext uri="{FF2B5EF4-FFF2-40B4-BE49-F238E27FC236}">
                <a16:creationId xmlns:a16="http://schemas.microsoft.com/office/drawing/2014/main" id="{1AD9E342-B51D-446C-BA35-E2B8E328F2DA}"/>
              </a:ext>
            </a:extLst>
          </p:cNvPr>
          <p:cNvSpPr txBox="1"/>
          <p:nvPr/>
        </p:nvSpPr>
        <p:spPr>
          <a:xfrm>
            <a:off x="1139887" y="4086172"/>
            <a:ext cx="1194558" cy="707886"/>
          </a:xfrm>
          <a:prstGeom prst="rect">
            <a:avLst/>
          </a:prstGeom>
          <a:noFill/>
        </p:spPr>
        <p:txBody>
          <a:bodyPr wrap="none" rtlCol="0">
            <a:spAutoFit/>
          </a:bodyPr>
          <a:lstStyle/>
          <a:p>
            <a:r>
              <a:rPr lang="en-US" sz="4000" dirty="0"/>
              <a:t>1 0 1</a:t>
            </a:r>
          </a:p>
        </p:txBody>
      </p:sp>
      <p:sp>
        <p:nvSpPr>
          <p:cNvPr id="5" name="TextBox 4">
            <a:extLst>
              <a:ext uri="{FF2B5EF4-FFF2-40B4-BE49-F238E27FC236}">
                <a16:creationId xmlns:a16="http://schemas.microsoft.com/office/drawing/2014/main" id="{BB020D4C-B6EC-42ED-9E10-7375430394C4}"/>
              </a:ext>
            </a:extLst>
          </p:cNvPr>
          <p:cNvSpPr txBox="1"/>
          <p:nvPr/>
        </p:nvSpPr>
        <p:spPr>
          <a:xfrm>
            <a:off x="1281894" y="4794058"/>
            <a:ext cx="904278" cy="369332"/>
          </a:xfrm>
          <a:prstGeom prst="rect">
            <a:avLst/>
          </a:prstGeom>
          <a:solidFill>
            <a:srgbClr val="C00000"/>
          </a:solidFill>
        </p:spPr>
        <p:txBody>
          <a:bodyPr wrap="square" rtlCol="0">
            <a:spAutoFit/>
          </a:bodyPr>
          <a:lstStyle/>
          <a:p>
            <a:r>
              <a:rPr lang="en-US" dirty="0">
                <a:highlight>
                  <a:srgbClr val="FF0000"/>
                </a:highlight>
              </a:rPr>
              <a:t> </a:t>
            </a:r>
          </a:p>
        </p:txBody>
      </p:sp>
      <p:sp>
        <p:nvSpPr>
          <p:cNvPr id="6" name="Rectangle 5">
            <a:extLst>
              <a:ext uri="{FF2B5EF4-FFF2-40B4-BE49-F238E27FC236}">
                <a16:creationId xmlns:a16="http://schemas.microsoft.com/office/drawing/2014/main" id="{FAF76478-21D5-4864-A630-38DE26A6F060}"/>
              </a:ext>
            </a:extLst>
          </p:cNvPr>
          <p:cNvSpPr/>
          <p:nvPr/>
        </p:nvSpPr>
        <p:spPr>
          <a:xfrm>
            <a:off x="838200" y="4794058"/>
            <a:ext cx="301686" cy="369332"/>
          </a:xfrm>
          <a:prstGeom prst="rect">
            <a:avLst/>
          </a:prstGeom>
        </p:spPr>
        <p:txBody>
          <a:bodyPr wrap="none">
            <a:spAutoFit/>
          </a:bodyPr>
          <a:lstStyle/>
          <a:p>
            <a:r>
              <a:rPr lang="en-US" dirty="0"/>
              <a:t>2</a:t>
            </a:r>
          </a:p>
        </p:txBody>
      </p:sp>
      <p:sp>
        <p:nvSpPr>
          <p:cNvPr id="7" name="TextBox 6">
            <a:extLst>
              <a:ext uri="{FF2B5EF4-FFF2-40B4-BE49-F238E27FC236}">
                <a16:creationId xmlns:a16="http://schemas.microsoft.com/office/drawing/2014/main" id="{29CA9C16-C612-4AB0-9286-0D302D24C6C7}"/>
              </a:ext>
            </a:extLst>
          </p:cNvPr>
          <p:cNvSpPr txBox="1"/>
          <p:nvPr/>
        </p:nvSpPr>
        <p:spPr>
          <a:xfrm>
            <a:off x="1942117" y="5159826"/>
            <a:ext cx="244055" cy="369332"/>
          </a:xfrm>
          <a:prstGeom prst="rect">
            <a:avLst/>
          </a:prstGeom>
          <a:solidFill>
            <a:srgbClr val="00B050"/>
          </a:solidFill>
        </p:spPr>
        <p:txBody>
          <a:bodyPr wrap="square" rtlCol="0">
            <a:spAutoFit/>
          </a:bodyPr>
          <a:lstStyle/>
          <a:p>
            <a:r>
              <a:rPr lang="en-US" dirty="0">
                <a:solidFill>
                  <a:srgbClr val="7030A0"/>
                </a:solidFill>
                <a:highlight>
                  <a:srgbClr val="FF0000"/>
                </a:highlight>
              </a:rPr>
              <a:t> </a:t>
            </a:r>
          </a:p>
        </p:txBody>
      </p:sp>
      <p:sp>
        <p:nvSpPr>
          <p:cNvPr id="11" name="Rectangle 10">
            <a:extLst>
              <a:ext uri="{FF2B5EF4-FFF2-40B4-BE49-F238E27FC236}">
                <a16:creationId xmlns:a16="http://schemas.microsoft.com/office/drawing/2014/main" id="{44A440AD-27A3-487B-872B-392E895BEE39}"/>
              </a:ext>
            </a:extLst>
          </p:cNvPr>
          <p:cNvSpPr/>
          <p:nvPr/>
        </p:nvSpPr>
        <p:spPr>
          <a:xfrm>
            <a:off x="1139886" y="4149619"/>
            <a:ext cx="3081383" cy="2343256"/>
          </a:xfrm>
          <a:prstGeom prst="rect">
            <a:avLst/>
          </a:prstGeom>
          <a:noFill/>
          <a:ln w="571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8524E6F-1C1F-4BB8-AFBC-E05F529F572E}"/>
              </a:ext>
            </a:extLst>
          </p:cNvPr>
          <p:cNvSpPr/>
          <p:nvPr/>
        </p:nvSpPr>
        <p:spPr>
          <a:xfrm>
            <a:off x="831935" y="5148001"/>
            <a:ext cx="301686" cy="369332"/>
          </a:xfrm>
          <a:prstGeom prst="rect">
            <a:avLst/>
          </a:prstGeom>
        </p:spPr>
        <p:txBody>
          <a:bodyPr wrap="none">
            <a:spAutoFit/>
          </a:bodyPr>
          <a:lstStyle/>
          <a:p>
            <a:r>
              <a:rPr lang="en-US" dirty="0"/>
              <a:t>1</a:t>
            </a:r>
          </a:p>
        </p:txBody>
      </p:sp>
      <p:sp>
        <p:nvSpPr>
          <p:cNvPr id="8" name="Rectangle 7">
            <a:extLst>
              <a:ext uri="{FF2B5EF4-FFF2-40B4-BE49-F238E27FC236}">
                <a16:creationId xmlns:a16="http://schemas.microsoft.com/office/drawing/2014/main" id="{0F2DFA7B-383B-149B-0FEC-49C5FC93F040}"/>
              </a:ext>
            </a:extLst>
          </p:cNvPr>
          <p:cNvSpPr/>
          <p:nvPr/>
        </p:nvSpPr>
        <p:spPr>
          <a:xfrm>
            <a:off x="6247106" y="4205719"/>
            <a:ext cx="5631302" cy="954107"/>
          </a:xfrm>
          <a:prstGeom prst="rect">
            <a:avLst/>
          </a:prstGeom>
        </p:spPr>
        <p:txBody>
          <a:bodyPr wrap="square">
            <a:spAutoFit/>
          </a:bodyPr>
          <a:lstStyle/>
          <a:p>
            <a:pPr marL="457200" indent="-457200">
              <a:buClr>
                <a:schemeClr val="tx1"/>
              </a:buClr>
              <a:buFont typeface="Arial" panose="020B0604020202020204" pitchFamily="34" charset="0"/>
              <a:buChar char="•"/>
            </a:pPr>
            <a:r>
              <a:rPr lang="en-US" sz="2800" dirty="0">
                <a:solidFill>
                  <a:srgbClr val="00B050"/>
                </a:solidFill>
              </a:rPr>
              <a:t>Example</a:t>
            </a:r>
            <a:r>
              <a:rPr lang="en-US" sz="2800" dirty="0"/>
              <a:t>: Number of ones in sliding window (2-approximation)</a:t>
            </a:r>
          </a:p>
        </p:txBody>
      </p:sp>
    </p:spTree>
    <p:extLst>
      <p:ext uri="{BB962C8B-B14F-4D97-AF65-F5344CB8AC3E}">
        <p14:creationId xmlns:p14="http://schemas.microsoft.com/office/powerpoint/2010/main" val="18763350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Smooth Histogram</a:t>
            </a:r>
            <a:endParaRPr lang="en-US" dirty="0"/>
          </a:p>
        </p:txBody>
      </p:sp>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a:xfrm>
            <a:off x="838200" y="1825625"/>
            <a:ext cx="10515600" cy="2614490"/>
          </a:xfrm>
        </p:spPr>
        <p:txBody>
          <a:bodyPr>
            <a:normAutofit/>
          </a:bodyPr>
          <a:lstStyle/>
          <a:p>
            <a:r>
              <a:rPr lang="en-US" dirty="0"/>
              <a:t>Start a new instance of the streaming algorithm (along with existing instances) each time a new element arrives</a:t>
            </a:r>
          </a:p>
          <a:p>
            <a:r>
              <a:rPr lang="en-US" dirty="0"/>
              <a:t>Each time there are three instances that report “close” values, delete the middle one</a:t>
            </a:r>
          </a:p>
          <a:p>
            <a:r>
              <a:rPr lang="en-US" dirty="0"/>
              <a:t>Use different checkpoints to “sandwich” the sliding window</a:t>
            </a:r>
          </a:p>
        </p:txBody>
      </p:sp>
      <p:sp>
        <p:nvSpPr>
          <p:cNvPr id="4" name="TextBox 3">
            <a:extLst>
              <a:ext uri="{FF2B5EF4-FFF2-40B4-BE49-F238E27FC236}">
                <a16:creationId xmlns:a16="http://schemas.microsoft.com/office/drawing/2014/main" id="{1AD9E342-B51D-446C-BA35-E2B8E328F2DA}"/>
              </a:ext>
            </a:extLst>
          </p:cNvPr>
          <p:cNvSpPr txBox="1"/>
          <p:nvPr/>
        </p:nvSpPr>
        <p:spPr>
          <a:xfrm>
            <a:off x="1139887" y="4086172"/>
            <a:ext cx="1569660" cy="707886"/>
          </a:xfrm>
          <a:prstGeom prst="rect">
            <a:avLst/>
          </a:prstGeom>
          <a:noFill/>
        </p:spPr>
        <p:txBody>
          <a:bodyPr wrap="none" rtlCol="0">
            <a:spAutoFit/>
          </a:bodyPr>
          <a:lstStyle/>
          <a:p>
            <a:r>
              <a:rPr lang="en-US" sz="4000" dirty="0"/>
              <a:t>1 0 1 1</a:t>
            </a:r>
          </a:p>
        </p:txBody>
      </p:sp>
      <p:sp>
        <p:nvSpPr>
          <p:cNvPr id="5" name="TextBox 4">
            <a:extLst>
              <a:ext uri="{FF2B5EF4-FFF2-40B4-BE49-F238E27FC236}">
                <a16:creationId xmlns:a16="http://schemas.microsoft.com/office/drawing/2014/main" id="{00F95EB5-29DC-4265-9A5F-A8C8D44D9898}"/>
              </a:ext>
            </a:extLst>
          </p:cNvPr>
          <p:cNvSpPr txBox="1"/>
          <p:nvPr/>
        </p:nvSpPr>
        <p:spPr>
          <a:xfrm>
            <a:off x="1281894" y="4794058"/>
            <a:ext cx="1255970" cy="369332"/>
          </a:xfrm>
          <a:prstGeom prst="rect">
            <a:avLst/>
          </a:prstGeom>
          <a:solidFill>
            <a:srgbClr val="C00000"/>
          </a:solidFill>
        </p:spPr>
        <p:txBody>
          <a:bodyPr wrap="square" rtlCol="0">
            <a:spAutoFit/>
          </a:bodyPr>
          <a:lstStyle/>
          <a:p>
            <a:r>
              <a:rPr lang="en-US" dirty="0">
                <a:highlight>
                  <a:srgbClr val="FF0000"/>
                </a:highlight>
              </a:rPr>
              <a:t> </a:t>
            </a:r>
          </a:p>
        </p:txBody>
      </p:sp>
      <p:sp>
        <p:nvSpPr>
          <p:cNvPr id="6" name="Rectangle 5">
            <a:extLst>
              <a:ext uri="{FF2B5EF4-FFF2-40B4-BE49-F238E27FC236}">
                <a16:creationId xmlns:a16="http://schemas.microsoft.com/office/drawing/2014/main" id="{E9D9F08C-1D25-4895-91F7-0A122BE51082}"/>
              </a:ext>
            </a:extLst>
          </p:cNvPr>
          <p:cNvSpPr/>
          <p:nvPr/>
        </p:nvSpPr>
        <p:spPr>
          <a:xfrm>
            <a:off x="838200" y="4794058"/>
            <a:ext cx="301686" cy="369332"/>
          </a:xfrm>
          <a:prstGeom prst="rect">
            <a:avLst/>
          </a:prstGeom>
        </p:spPr>
        <p:txBody>
          <a:bodyPr wrap="none">
            <a:spAutoFit/>
          </a:bodyPr>
          <a:lstStyle/>
          <a:p>
            <a:r>
              <a:rPr lang="en-US" dirty="0"/>
              <a:t>3</a:t>
            </a:r>
          </a:p>
        </p:txBody>
      </p:sp>
      <p:sp>
        <p:nvSpPr>
          <p:cNvPr id="7" name="TextBox 6">
            <a:extLst>
              <a:ext uri="{FF2B5EF4-FFF2-40B4-BE49-F238E27FC236}">
                <a16:creationId xmlns:a16="http://schemas.microsoft.com/office/drawing/2014/main" id="{68C457BB-C6EB-48EC-9403-DD62B78C6080}"/>
              </a:ext>
            </a:extLst>
          </p:cNvPr>
          <p:cNvSpPr txBox="1"/>
          <p:nvPr/>
        </p:nvSpPr>
        <p:spPr>
          <a:xfrm>
            <a:off x="1942117" y="5163390"/>
            <a:ext cx="595747" cy="369332"/>
          </a:xfrm>
          <a:prstGeom prst="rect">
            <a:avLst/>
          </a:prstGeom>
          <a:solidFill>
            <a:srgbClr val="00B050"/>
          </a:solidFill>
        </p:spPr>
        <p:txBody>
          <a:bodyPr wrap="square" rtlCol="0">
            <a:spAutoFit/>
          </a:bodyPr>
          <a:lstStyle/>
          <a:p>
            <a:r>
              <a:rPr lang="en-US" dirty="0">
                <a:highlight>
                  <a:srgbClr val="FF0000"/>
                </a:highlight>
              </a:rPr>
              <a:t> </a:t>
            </a:r>
          </a:p>
        </p:txBody>
      </p:sp>
      <p:sp>
        <p:nvSpPr>
          <p:cNvPr id="8" name="Rectangle 7">
            <a:extLst>
              <a:ext uri="{FF2B5EF4-FFF2-40B4-BE49-F238E27FC236}">
                <a16:creationId xmlns:a16="http://schemas.microsoft.com/office/drawing/2014/main" id="{AF2AB45A-200E-4E8A-A05F-E9BF8137BF6E}"/>
              </a:ext>
            </a:extLst>
          </p:cNvPr>
          <p:cNvSpPr/>
          <p:nvPr/>
        </p:nvSpPr>
        <p:spPr>
          <a:xfrm>
            <a:off x="838200" y="5163390"/>
            <a:ext cx="301686" cy="369332"/>
          </a:xfrm>
          <a:prstGeom prst="rect">
            <a:avLst/>
          </a:prstGeom>
        </p:spPr>
        <p:txBody>
          <a:bodyPr wrap="none">
            <a:spAutoFit/>
          </a:bodyPr>
          <a:lstStyle/>
          <a:p>
            <a:r>
              <a:rPr lang="en-US" dirty="0"/>
              <a:t>2</a:t>
            </a:r>
          </a:p>
        </p:txBody>
      </p:sp>
      <p:sp>
        <p:nvSpPr>
          <p:cNvPr id="9" name="TextBox 8">
            <a:extLst>
              <a:ext uri="{FF2B5EF4-FFF2-40B4-BE49-F238E27FC236}">
                <a16:creationId xmlns:a16="http://schemas.microsoft.com/office/drawing/2014/main" id="{BF14F63A-F622-4711-812B-54EA80E42033}"/>
              </a:ext>
            </a:extLst>
          </p:cNvPr>
          <p:cNvSpPr txBox="1"/>
          <p:nvPr/>
        </p:nvSpPr>
        <p:spPr>
          <a:xfrm>
            <a:off x="2248783" y="5532722"/>
            <a:ext cx="289082" cy="369332"/>
          </a:xfrm>
          <a:prstGeom prst="rect">
            <a:avLst/>
          </a:prstGeom>
          <a:solidFill>
            <a:srgbClr val="0070C0"/>
          </a:solidFill>
        </p:spPr>
        <p:txBody>
          <a:bodyPr wrap="square" rtlCol="0">
            <a:spAutoFit/>
          </a:bodyPr>
          <a:lstStyle/>
          <a:p>
            <a:r>
              <a:rPr lang="en-US" dirty="0">
                <a:highlight>
                  <a:srgbClr val="FF0000"/>
                </a:highlight>
              </a:rPr>
              <a:t> </a:t>
            </a:r>
          </a:p>
        </p:txBody>
      </p:sp>
      <p:sp>
        <p:nvSpPr>
          <p:cNvPr id="11" name="Rectangle 10">
            <a:extLst>
              <a:ext uri="{FF2B5EF4-FFF2-40B4-BE49-F238E27FC236}">
                <a16:creationId xmlns:a16="http://schemas.microsoft.com/office/drawing/2014/main" id="{22E236E8-7EE0-4294-BFBE-84FD3EAF64B2}"/>
              </a:ext>
            </a:extLst>
          </p:cNvPr>
          <p:cNvSpPr/>
          <p:nvPr/>
        </p:nvSpPr>
        <p:spPr>
          <a:xfrm>
            <a:off x="838200" y="5532722"/>
            <a:ext cx="301686" cy="369332"/>
          </a:xfrm>
          <a:prstGeom prst="rect">
            <a:avLst/>
          </a:prstGeom>
        </p:spPr>
        <p:txBody>
          <a:bodyPr wrap="none">
            <a:spAutoFit/>
          </a:bodyPr>
          <a:lstStyle/>
          <a:p>
            <a:r>
              <a:rPr lang="en-US" dirty="0"/>
              <a:t>1</a:t>
            </a:r>
          </a:p>
        </p:txBody>
      </p:sp>
      <p:sp>
        <p:nvSpPr>
          <p:cNvPr id="12" name="Rectangle 11">
            <a:extLst>
              <a:ext uri="{FF2B5EF4-FFF2-40B4-BE49-F238E27FC236}">
                <a16:creationId xmlns:a16="http://schemas.microsoft.com/office/drawing/2014/main" id="{16DD9148-061E-4323-B68E-D40D7100BEA4}"/>
              </a:ext>
            </a:extLst>
          </p:cNvPr>
          <p:cNvSpPr/>
          <p:nvPr/>
        </p:nvSpPr>
        <p:spPr>
          <a:xfrm>
            <a:off x="6247106" y="4205719"/>
            <a:ext cx="5631302" cy="954107"/>
          </a:xfrm>
          <a:prstGeom prst="rect">
            <a:avLst/>
          </a:prstGeom>
        </p:spPr>
        <p:txBody>
          <a:bodyPr wrap="square">
            <a:spAutoFit/>
          </a:bodyPr>
          <a:lstStyle/>
          <a:p>
            <a:pPr marL="457200" indent="-457200">
              <a:buClr>
                <a:schemeClr val="tx1"/>
              </a:buClr>
              <a:buFont typeface="Arial" panose="020B0604020202020204" pitchFamily="34" charset="0"/>
              <a:buChar char="•"/>
            </a:pPr>
            <a:r>
              <a:rPr lang="en-US" sz="2800" dirty="0">
                <a:solidFill>
                  <a:srgbClr val="00B050"/>
                </a:solidFill>
              </a:rPr>
              <a:t>Example</a:t>
            </a:r>
            <a:r>
              <a:rPr lang="en-US" sz="2800" dirty="0"/>
              <a:t>: Number of ones in sliding window (2-approximation)</a:t>
            </a:r>
          </a:p>
        </p:txBody>
      </p:sp>
      <p:sp>
        <p:nvSpPr>
          <p:cNvPr id="13" name="Rectangle 12">
            <a:extLst>
              <a:ext uri="{FF2B5EF4-FFF2-40B4-BE49-F238E27FC236}">
                <a16:creationId xmlns:a16="http://schemas.microsoft.com/office/drawing/2014/main" id="{577971B2-8648-4DB4-985F-EE49EFC1D8FB}"/>
              </a:ext>
            </a:extLst>
          </p:cNvPr>
          <p:cNvSpPr/>
          <p:nvPr/>
        </p:nvSpPr>
        <p:spPr>
          <a:xfrm>
            <a:off x="1139886" y="4149619"/>
            <a:ext cx="3081383" cy="2343256"/>
          </a:xfrm>
          <a:prstGeom prst="rect">
            <a:avLst/>
          </a:prstGeom>
          <a:noFill/>
          <a:ln w="571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762118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Smooth Histogram</a:t>
            </a:r>
            <a:endParaRPr lang="en-US" dirty="0"/>
          </a:p>
        </p:txBody>
      </p:sp>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a:xfrm>
            <a:off x="838200" y="1825625"/>
            <a:ext cx="10515600" cy="2614490"/>
          </a:xfrm>
        </p:spPr>
        <p:txBody>
          <a:bodyPr>
            <a:normAutofit/>
          </a:bodyPr>
          <a:lstStyle/>
          <a:p>
            <a:r>
              <a:rPr lang="en-US" dirty="0"/>
              <a:t>Start a new instance of the streaming algorithm (along with existing instances) each time a new element arrives</a:t>
            </a:r>
          </a:p>
          <a:p>
            <a:r>
              <a:rPr lang="en-US" dirty="0"/>
              <a:t>Each time there are three instances that report “close” values, delete the middle one</a:t>
            </a:r>
          </a:p>
          <a:p>
            <a:r>
              <a:rPr lang="en-US" dirty="0"/>
              <a:t>Use different checkpoints to “sandwich” the sliding window</a:t>
            </a:r>
          </a:p>
        </p:txBody>
      </p:sp>
      <p:sp>
        <p:nvSpPr>
          <p:cNvPr id="4" name="TextBox 3">
            <a:extLst>
              <a:ext uri="{FF2B5EF4-FFF2-40B4-BE49-F238E27FC236}">
                <a16:creationId xmlns:a16="http://schemas.microsoft.com/office/drawing/2014/main" id="{1AD9E342-B51D-446C-BA35-E2B8E328F2DA}"/>
              </a:ext>
            </a:extLst>
          </p:cNvPr>
          <p:cNvSpPr txBox="1"/>
          <p:nvPr/>
        </p:nvSpPr>
        <p:spPr>
          <a:xfrm>
            <a:off x="1139887" y="4086172"/>
            <a:ext cx="1944763" cy="707886"/>
          </a:xfrm>
          <a:prstGeom prst="rect">
            <a:avLst/>
          </a:prstGeom>
          <a:noFill/>
        </p:spPr>
        <p:txBody>
          <a:bodyPr wrap="none" rtlCol="0">
            <a:spAutoFit/>
          </a:bodyPr>
          <a:lstStyle/>
          <a:p>
            <a:r>
              <a:rPr lang="en-US" sz="4000" dirty="0"/>
              <a:t>1 0 1 1 1</a:t>
            </a:r>
          </a:p>
        </p:txBody>
      </p:sp>
      <p:sp>
        <p:nvSpPr>
          <p:cNvPr id="5" name="TextBox 4">
            <a:extLst>
              <a:ext uri="{FF2B5EF4-FFF2-40B4-BE49-F238E27FC236}">
                <a16:creationId xmlns:a16="http://schemas.microsoft.com/office/drawing/2014/main" id="{00F95EB5-29DC-4265-9A5F-A8C8D44D9898}"/>
              </a:ext>
            </a:extLst>
          </p:cNvPr>
          <p:cNvSpPr txBox="1"/>
          <p:nvPr/>
        </p:nvSpPr>
        <p:spPr>
          <a:xfrm>
            <a:off x="1281893" y="4794058"/>
            <a:ext cx="1654737" cy="369332"/>
          </a:xfrm>
          <a:prstGeom prst="rect">
            <a:avLst/>
          </a:prstGeom>
          <a:solidFill>
            <a:srgbClr val="C00000"/>
          </a:solidFill>
        </p:spPr>
        <p:txBody>
          <a:bodyPr wrap="square" rtlCol="0">
            <a:spAutoFit/>
          </a:bodyPr>
          <a:lstStyle/>
          <a:p>
            <a:r>
              <a:rPr lang="en-US" dirty="0">
                <a:highlight>
                  <a:srgbClr val="FF0000"/>
                </a:highlight>
              </a:rPr>
              <a:t> </a:t>
            </a:r>
          </a:p>
        </p:txBody>
      </p:sp>
      <p:sp>
        <p:nvSpPr>
          <p:cNvPr id="6" name="Rectangle 5">
            <a:extLst>
              <a:ext uri="{FF2B5EF4-FFF2-40B4-BE49-F238E27FC236}">
                <a16:creationId xmlns:a16="http://schemas.microsoft.com/office/drawing/2014/main" id="{E9D9F08C-1D25-4895-91F7-0A122BE51082}"/>
              </a:ext>
            </a:extLst>
          </p:cNvPr>
          <p:cNvSpPr/>
          <p:nvPr/>
        </p:nvSpPr>
        <p:spPr>
          <a:xfrm>
            <a:off x="838200" y="4794058"/>
            <a:ext cx="301686" cy="369332"/>
          </a:xfrm>
          <a:prstGeom prst="rect">
            <a:avLst/>
          </a:prstGeom>
        </p:spPr>
        <p:txBody>
          <a:bodyPr wrap="none">
            <a:spAutoFit/>
          </a:bodyPr>
          <a:lstStyle/>
          <a:p>
            <a:r>
              <a:rPr lang="en-US" dirty="0"/>
              <a:t>4</a:t>
            </a:r>
          </a:p>
        </p:txBody>
      </p:sp>
      <p:sp>
        <p:nvSpPr>
          <p:cNvPr id="7" name="TextBox 6">
            <a:extLst>
              <a:ext uri="{FF2B5EF4-FFF2-40B4-BE49-F238E27FC236}">
                <a16:creationId xmlns:a16="http://schemas.microsoft.com/office/drawing/2014/main" id="{68C457BB-C6EB-48EC-9403-DD62B78C6080}"/>
              </a:ext>
            </a:extLst>
          </p:cNvPr>
          <p:cNvSpPr txBox="1"/>
          <p:nvPr/>
        </p:nvSpPr>
        <p:spPr>
          <a:xfrm>
            <a:off x="1942117" y="5163390"/>
            <a:ext cx="994513" cy="369332"/>
          </a:xfrm>
          <a:prstGeom prst="rect">
            <a:avLst/>
          </a:prstGeom>
          <a:solidFill>
            <a:srgbClr val="00B050"/>
          </a:solidFill>
        </p:spPr>
        <p:txBody>
          <a:bodyPr wrap="square" rtlCol="0">
            <a:spAutoFit/>
          </a:bodyPr>
          <a:lstStyle/>
          <a:p>
            <a:r>
              <a:rPr lang="en-US" dirty="0">
                <a:highlight>
                  <a:srgbClr val="FF0000"/>
                </a:highlight>
              </a:rPr>
              <a:t> </a:t>
            </a:r>
          </a:p>
        </p:txBody>
      </p:sp>
      <p:sp>
        <p:nvSpPr>
          <p:cNvPr id="8" name="Rectangle 7">
            <a:extLst>
              <a:ext uri="{FF2B5EF4-FFF2-40B4-BE49-F238E27FC236}">
                <a16:creationId xmlns:a16="http://schemas.microsoft.com/office/drawing/2014/main" id="{AF2AB45A-200E-4E8A-A05F-E9BF8137BF6E}"/>
              </a:ext>
            </a:extLst>
          </p:cNvPr>
          <p:cNvSpPr/>
          <p:nvPr/>
        </p:nvSpPr>
        <p:spPr>
          <a:xfrm>
            <a:off x="838200" y="5163390"/>
            <a:ext cx="301686" cy="369332"/>
          </a:xfrm>
          <a:prstGeom prst="rect">
            <a:avLst/>
          </a:prstGeom>
        </p:spPr>
        <p:txBody>
          <a:bodyPr wrap="none">
            <a:spAutoFit/>
          </a:bodyPr>
          <a:lstStyle/>
          <a:p>
            <a:r>
              <a:rPr lang="en-US" dirty="0"/>
              <a:t>3</a:t>
            </a:r>
          </a:p>
        </p:txBody>
      </p:sp>
      <p:sp>
        <p:nvSpPr>
          <p:cNvPr id="9" name="TextBox 8">
            <a:extLst>
              <a:ext uri="{FF2B5EF4-FFF2-40B4-BE49-F238E27FC236}">
                <a16:creationId xmlns:a16="http://schemas.microsoft.com/office/drawing/2014/main" id="{BF14F63A-F622-4711-812B-54EA80E42033}"/>
              </a:ext>
            </a:extLst>
          </p:cNvPr>
          <p:cNvSpPr txBox="1"/>
          <p:nvPr/>
        </p:nvSpPr>
        <p:spPr>
          <a:xfrm>
            <a:off x="2248782" y="5532722"/>
            <a:ext cx="687847" cy="369332"/>
          </a:xfrm>
          <a:prstGeom prst="rect">
            <a:avLst/>
          </a:prstGeom>
          <a:solidFill>
            <a:srgbClr val="0070C0"/>
          </a:solidFill>
        </p:spPr>
        <p:txBody>
          <a:bodyPr wrap="square" rtlCol="0">
            <a:spAutoFit/>
          </a:bodyPr>
          <a:lstStyle/>
          <a:p>
            <a:r>
              <a:rPr lang="en-US" dirty="0">
                <a:highlight>
                  <a:srgbClr val="FF0000"/>
                </a:highlight>
              </a:rPr>
              <a:t> </a:t>
            </a:r>
          </a:p>
        </p:txBody>
      </p:sp>
      <p:sp>
        <p:nvSpPr>
          <p:cNvPr id="11" name="Rectangle 10">
            <a:extLst>
              <a:ext uri="{FF2B5EF4-FFF2-40B4-BE49-F238E27FC236}">
                <a16:creationId xmlns:a16="http://schemas.microsoft.com/office/drawing/2014/main" id="{22E236E8-7EE0-4294-BFBE-84FD3EAF64B2}"/>
              </a:ext>
            </a:extLst>
          </p:cNvPr>
          <p:cNvSpPr/>
          <p:nvPr/>
        </p:nvSpPr>
        <p:spPr>
          <a:xfrm>
            <a:off x="838200" y="5532722"/>
            <a:ext cx="301686" cy="369332"/>
          </a:xfrm>
          <a:prstGeom prst="rect">
            <a:avLst/>
          </a:prstGeom>
        </p:spPr>
        <p:txBody>
          <a:bodyPr wrap="none">
            <a:spAutoFit/>
          </a:bodyPr>
          <a:lstStyle/>
          <a:p>
            <a:r>
              <a:rPr lang="en-US" dirty="0"/>
              <a:t>2</a:t>
            </a:r>
          </a:p>
        </p:txBody>
      </p:sp>
      <p:sp>
        <p:nvSpPr>
          <p:cNvPr id="12" name="TextBox 11">
            <a:extLst>
              <a:ext uri="{FF2B5EF4-FFF2-40B4-BE49-F238E27FC236}">
                <a16:creationId xmlns:a16="http://schemas.microsoft.com/office/drawing/2014/main" id="{4A269F0E-5747-4B03-AF27-E29E019A4090}"/>
              </a:ext>
            </a:extLst>
          </p:cNvPr>
          <p:cNvSpPr txBox="1"/>
          <p:nvPr/>
        </p:nvSpPr>
        <p:spPr>
          <a:xfrm>
            <a:off x="2634942" y="5902054"/>
            <a:ext cx="301686" cy="369332"/>
          </a:xfrm>
          <a:prstGeom prst="rect">
            <a:avLst/>
          </a:prstGeom>
          <a:solidFill>
            <a:srgbClr val="FFC000"/>
          </a:solidFill>
        </p:spPr>
        <p:txBody>
          <a:bodyPr wrap="square" rtlCol="0">
            <a:spAutoFit/>
          </a:bodyPr>
          <a:lstStyle/>
          <a:p>
            <a:r>
              <a:rPr lang="en-US" dirty="0">
                <a:highlight>
                  <a:srgbClr val="FF0000"/>
                </a:highlight>
              </a:rPr>
              <a:t> </a:t>
            </a:r>
          </a:p>
        </p:txBody>
      </p:sp>
      <p:sp>
        <p:nvSpPr>
          <p:cNvPr id="13" name="Rectangle 12">
            <a:extLst>
              <a:ext uri="{FF2B5EF4-FFF2-40B4-BE49-F238E27FC236}">
                <a16:creationId xmlns:a16="http://schemas.microsoft.com/office/drawing/2014/main" id="{383C25DA-C8E5-4E44-9104-CB8CFD701929}"/>
              </a:ext>
            </a:extLst>
          </p:cNvPr>
          <p:cNvSpPr/>
          <p:nvPr/>
        </p:nvSpPr>
        <p:spPr>
          <a:xfrm>
            <a:off x="838200" y="5902054"/>
            <a:ext cx="301686" cy="369332"/>
          </a:xfrm>
          <a:prstGeom prst="rect">
            <a:avLst/>
          </a:prstGeom>
        </p:spPr>
        <p:txBody>
          <a:bodyPr wrap="none">
            <a:spAutoFit/>
          </a:bodyPr>
          <a:lstStyle/>
          <a:p>
            <a:r>
              <a:rPr lang="en-US" dirty="0"/>
              <a:t>1</a:t>
            </a:r>
          </a:p>
        </p:txBody>
      </p:sp>
      <p:sp>
        <p:nvSpPr>
          <p:cNvPr id="14" name="Rectangle 13">
            <a:extLst>
              <a:ext uri="{FF2B5EF4-FFF2-40B4-BE49-F238E27FC236}">
                <a16:creationId xmlns:a16="http://schemas.microsoft.com/office/drawing/2014/main" id="{733DC3A7-4C62-4797-8FA8-E0400B92615C}"/>
              </a:ext>
            </a:extLst>
          </p:cNvPr>
          <p:cNvSpPr/>
          <p:nvPr/>
        </p:nvSpPr>
        <p:spPr>
          <a:xfrm>
            <a:off x="6247106" y="4205719"/>
            <a:ext cx="5631302" cy="954107"/>
          </a:xfrm>
          <a:prstGeom prst="rect">
            <a:avLst/>
          </a:prstGeom>
        </p:spPr>
        <p:txBody>
          <a:bodyPr wrap="square">
            <a:spAutoFit/>
          </a:bodyPr>
          <a:lstStyle/>
          <a:p>
            <a:pPr marL="457200" indent="-457200">
              <a:buClr>
                <a:schemeClr val="tx1"/>
              </a:buClr>
              <a:buFont typeface="Arial" panose="020B0604020202020204" pitchFamily="34" charset="0"/>
              <a:buChar char="•"/>
            </a:pPr>
            <a:r>
              <a:rPr lang="en-US" sz="2800" dirty="0">
                <a:solidFill>
                  <a:srgbClr val="00B050"/>
                </a:solidFill>
              </a:rPr>
              <a:t>Example</a:t>
            </a:r>
            <a:r>
              <a:rPr lang="en-US" sz="2800" dirty="0"/>
              <a:t>: Number of ones in sliding window (2-approximation)</a:t>
            </a:r>
          </a:p>
        </p:txBody>
      </p:sp>
      <p:sp>
        <p:nvSpPr>
          <p:cNvPr id="15" name="Rectangle 14">
            <a:extLst>
              <a:ext uri="{FF2B5EF4-FFF2-40B4-BE49-F238E27FC236}">
                <a16:creationId xmlns:a16="http://schemas.microsoft.com/office/drawing/2014/main" id="{02736C5B-CDD9-4454-AC36-4CF4A59E5047}"/>
              </a:ext>
            </a:extLst>
          </p:cNvPr>
          <p:cNvSpPr/>
          <p:nvPr/>
        </p:nvSpPr>
        <p:spPr>
          <a:xfrm>
            <a:off x="1139886" y="4149619"/>
            <a:ext cx="3081383" cy="2343256"/>
          </a:xfrm>
          <a:prstGeom prst="rect">
            <a:avLst/>
          </a:prstGeom>
          <a:noFill/>
          <a:ln w="571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752746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Smooth Histogram</a:t>
            </a:r>
            <a:endParaRPr lang="en-US" dirty="0"/>
          </a:p>
        </p:txBody>
      </p:sp>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a:xfrm>
            <a:off x="838200" y="1825625"/>
            <a:ext cx="10515600" cy="2614490"/>
          </a:xfrm>
        </p:spPr>
        <p:txBody>
          <a:bodyPr>
            <a:normAutofit/>
          </a:bodyPr>
          <a:lstStyle/>
          <a:p>
            <a:r>
              <a:rPr lang="en-US" dirty="0"/>
              <a:t>Start a new instance of the streaming algorithm (along with existing instances) each time a new element arrives</a:t>
            </a:r>
          </a:p>
          <a:p>
            <a:r>
              <a:rPr lang="en-US" dirty="0"/>
              <a:t>Each time there are three instances that report “close” values, delete the middle one</a:t>
            </a:r>
          </a:p>
          <a:p>
            <a:r>
              <a:rPr lang="en-US" dirty="0"/>
              <a:t>Use different checkpoints to “sandwich” the sliding window</a:t>
            </a:r>
          </a:p>
        </p:txBody>
      </p:sp>
      <p:sp>
        <p:nvSpPr>
          <p:cNvPr id="4" name="TextBox 3">
            <a:extLst>
              <a:ext uri="{FF2B5EF4-FFF2-40B4-BE49-F238E27FC236}">
                <a16:creationId xmlns:a16="http://schemas.microsoft.com/office/drawing/2014/main" id="{1AD9E342-B51D-446C-BA35-E2B8E328F2DA}"/>
              </a:ext>
            </a:extLst>
          </p:cNvPr>
          <p:cNvSpPr txBox="1"/>
          <p:nvPr/>
        </p:nvSpPr>
        <p:spPr>
          <a:xfrm>
            <a:off x="1139887" y="4086172"/>
            <a:ext cx="1944763" cy="707886"/>
          </a:xfrm>
          <a:prstGeom prst="rect">
            <a:avLst/>
          </a:prstGeom>
          <a:noFill/>
        </p:spPr>
        <p:txBody>
          <a:bodyPr wrap="none" rtlCol="0">
            <a:spAutoFit/>
          </a:bodyPr>
          <a:lstStyle/>
          <a:p>
            <a:r>
              <a:rPr lang="en-US" sz="4000" dirty="0"/>
              <a:t>1 0 1 1 1</a:t>
            </a:r>
          </a:p>
        </p:txBody>
      </p:sp>
      <p:sp>
        <p:nvSpPr>
          <p:cNvPr id="5" name="TextBox 4">
            <a:extLst>
              <a:ext uri="{FF2B5EF4-FFF2-40B4-BE49-F238E27FC236}">
                <a16:creationId xmlns:a16="http://schemas.microsoft.com/office/drawing/2014/main" id="{00F95EB5-29DC-4265-9A5F-A8C8D44D9898}"/>
              </a:ext>
            </a:extLst>
          </p:cNvPr>
          <p:cNvSpPr txBox="1"/>
          <p:nvPr/>
        </p:nvSpPr>
        <p:spPr>
          <a:xfrm>
            <a:off x="1281893" y="4794058"/>
            <a:ext cx="1654737" cy="369332"/>
          </a:xfrm>
          <a:prstGeom prst="rect">
            <a:avLst/>
          </a:prstGeom>
          <a:solidFill>
            <a:srgbClr val="C00000"/>
          </a:solidFill>
        </p:spPr>
        <p:txBody>
          <a:bodyPr wrap="square" rtlCol="0">
            <a:spAutoFit/>
          </a:bodyPr>
          <a:lstStyle/>
          <a:p>
            <a:r>
              <a:rPr lang="en-US" dirty="0">
                <a:highlight>
                  <a:srgbClr val="FF0000"/>
                </a:highlight>
              </a:rPr>
              <a:t> </a:t>
            </a:r>
          </a:p>
        </p:txBody>
      </p:sp>
      <p:sp>
        <p:nvSpPr>
          <p:cNvPr id="6" name="Rectangle 5">
            <a:extLst>
              <a:ext uri="{FF2B5EF4-FFF2-40B4-BE49-F238E27FC236}">
                <a16:creationId xmlns:a16="http://schemas.microsoft.com/office/drawing/2014/main" id="{E9D9F08C-1D25-4895-91F7-0A122BE51082}"/>
              </a:ext>
            </a:extLst>
          </p:cNvPr>
          <p:cNvSpPr/>
          <p:nvPr/>
        </p:nvSpPr>
        <p:spPr>
          <a:xfrm>
            <a:off x="838200" y="4794058"/>
            <a:ext cx="301686" cy="369332"/>
          </a:xfrm>
          <a:prstGeom prst="rect">
            <a:avLst/>
          </a:prstGeom>
        </p:spPr>
        <p:txBody>
          <a:bodyPr wrap="none">
            <a:spAutoFit/>
          </a:bodyPr>
          <a:lstStyle/>
          <a:p>
            <a:r>
              <a:rPr lang="en-US" dirty="0"/>
              <a:t>4</a:t>
            </a:r>
          </a:p>
        </p:txBody>
      </p:sp>
      <p:sp>
        <p:nvSpPr>
          <p:cNvPr id="9" name="TextBox 8">
            <a:extLst>
              <a:ext uri="{FF2B5EF4-FFF2-40B4-BE49-F238E27FC236}">
                <a16:creationId xmlns:a16="http://schemas.microsoft.com/office/drawing/2014/main" id="{BF14F63A-F622-4711-812B-54EA80E42033}"/>
              </a:ext>
            </a:extLst>
          </p:cNvPr>
          <p:cNvSpPr txBox="1"/>
          <p:nvPr/>
        </p:nvSpPr>
        <p:spPr>
          <a:xfrm>
            <a:off x="2248783" y="5163390"/>
            <a:ext cx="687847" cy="369332"/>
          </a:xfrm>
          <a:prstGeom prst="rect">
            <a:avLst/>
          </a:prstGeom>
          <a:solidFill>
            <a:srgbClr val="0070C0"/>
          </a:solidFill>
        </p:spPr>
        <p:txBody>
          <a:bodyPr wrap="square" rtlCol="0">
            <a:spAutoFit/>
          </a:bodyPr>
          <a:lstStyle/>
          <a:p>
            <a:r>
              <a:rPr lang="en-US" dirty="0">
                <a:highlight>
                  <a:srgbClr val="FF0000"/>
                </a:highlight>
              </a:rPr>
              <a:t> </a:t>
            </a:r>
          </a:p>
        </p:txBody>
      </p:sp>
      <p:sp>
        <p:nvSpPr>
          <p:cNvPr id="11" name="Rectangle 10">
            <a:extLst>
              <a:ext uri="{FF2B5EF4-FFF2-40B4-BE49-F238E27FC236}">
                <a16:creationId xmlns:a16="http://schemas.microsoft.com/office/drawing/2014/main" id="{22E236E8-7EE0-4294-BFBE-84FD3EAF64B2}"/>
              </a:ext>
            </a:extLst>
          </p:cNvPr>
          <p:cNvSpPr/>
          <p:nvPr/>
        </p:nvSpPr>
        <p:spPr>
          <a:xfrm>
            <a:off x="838201" y="5163390"/>
            <a:ext cx="301686" cy="369332"/>
          </a:xfrm>
          <a:prstGeom prst="rect">
            <a:avLst/>
          </a:prstGeom>
        </p:spPr>
        <p:txBody>
          <a:bodyPr wrap="none">
            <a:spAutoFit/>
          </a:bodyPr>
          <a:lstStyle/>
          <a:p>
            <a:r>
              <a:rPr lang="en-US" dirty="0"/>
              <a:t>2</a:t>
            </a:r>
          </a:p>
        </p:txBody>
      </p:sp>
      <p:sp>
        <p:nvSpPr>
          <p:cNvPr id="12" name="TextBox 11">
            <a:extLst>
              <a:ext uri="{FF2B5EF4-FFF2-40B4-BE49-F238E27FC236}">
                <a16:creationId xmlns:a16="http://schemas.microsoft.com/office/drawing/2014/main" id="{4A269F0E-5747-4B03-AF27-E29E019A4090}"/>
              </a:ext>
            </a:extLst>
          </p:cNvPr>
          <p:cNvSpPr txBox="1"/>
          <p:nvPr/>
        </p:nvSpPr>
        <p:spPr>
          <a:xfrm>
            <a:off x="2634943" y="5532722"/>
            <a:ext cx="301686" cy="369332"/>
          </a:xfrm>
          <a:prstGeom prst="rect">
            <a:avLst/>
          </a:prstGeom>
          <a:solidFill>
            <a:srgbClr val="FFC000"/>
          </a:solidFill>
        </p:spPr>
        <p:txBody>
          <a:bodyPr wrap="square" rtlCol="0">
            <a:spAutoFit/>
          </a:bodyPr>
          <a:lstStyle/>
          <a:p>
            <a:r>
              <a:rPr lang="en-US" dirty="0">
                <a:highlight>
                  <a:srgbClr val="FF0000"/>
                </a:highlight>
              </a:rPr>
              <a:t> </a:t>
            </a:r>
          </a:p>
        </p:txBody>
      </p:sp>
      <p:sp>
        <p:nvSpPr>
          <p:cNvPr id="13" name="Rectangle 12">
            <a:extLst>
              <a:ext uri="{FF2B5EF4-FFF2-40B4-BE49-F238E27FC236}">
                <a16:creationId xmlns:a16="http://schemas.microsoft.com/office/drawing/2014/main" id="{383C25DA-C8E5-4E44-9104-CB8CFD701929}"/>
              </a:ext>
            </a:extLst>
          </p:cNvPr>
          <p:cNvSpPr/>
          <p:nvPr/>
        </p:nvSpPr>
        <p:spPr>
          <a:xfrm>
            <a:off x="838201" y="5532722"/>
            <a:ext cx="301686" cy="369332"/>
          </a:xfrm>
          <a:prstGeom prst="rect">
            <a:avLst/>
          </a:prstGeom>
        </p:spPr>
        <p:txBody>
          <a:bodyPr wrap="none">
            <a:spAutoFit/>
          </a:bodyPr>
          <a:lstStyle/>
          <a:p>
            <a:r>
              <a:rPr lang="en-US" dirty="0"/>
              <a:t>1</a:t>
            </a:r>
          </a:p>
        </p:txBody>
      </p:sp>
      <p:sp>
        <p:nvSpPr>
          <p:cNvPr id="14" name="Rectangle 13">
            <a:extLst>
              <a:ext uri="{FF2B5EF4-FFF2-40B4-BE49-F238E27FC236}">
                <a16:creationId xmlns:a16="http://schemas.microsoft.com/office/drawing/2014/main" id="{D13A3B92-6A7E-4F95-861E-3C6B7D1B7B42}"/>
              </a:ext>
            </a:extLst>
          </p:cNvPr>
          <p:cNvSpPr/>
          <p:nvPr/>
        </p:nvSpPr>
        <p:spPr>
          <a:xfrm>
            <a:off x="6247106" y="4205719"/>
            <a:ext cx="5631302" cy="954107"/>
          </a:xfrm>
          <a:prstGeom prst="rect">
            <a:avLst/>
          </a:prstGeom>
        </p:spPr>
        <p:txBody>
          <a:bodyPr wrap="square">
            <a:spAutoFit/>
          </a:bodyPr>
          <a:lstStyle/>
          <a:p>
            <a:pPr marL="457200" indent="-457200">
              <a:buClr>
                <a:schemeClr val="tx1"/>
              </a:buClr>
              <a:buFont typeface="Arial" panose="020B0604020202020204" pitchFamily="34" charset="0"/>
              <a:buChar char="•"/>
            </a:pPr>
            <a:r>
              <a:rPr lang="en-US" sz="2800" dirty="0">
                <a:solidFill>
                  <a:srgbClr val="00B050"/>
                </a:solidFill>
              </a:rPr>
              <a:t>Example</a:t>
            </a:r>
            <a:r>
              <a:rPr lang="en-US" sz="2800" dirty="0"/>
              <a:t>: Number of ones in sliding window (2-approximation)</a:t>
            </a:r>
          </a:p>
        </p:txBody>
      </p:sp>
      <p:sp>
        <p:nvSpPr>
          <p:cNvPr id="15" name="Rectangle 14">
            <a:extLst>
              <a:ext uri="{FF2B5EF4-FFF2-40B4-BE49-F238E27FC236}">
                <a16:creationId xmlns:a16="http://schemas.microsoft.com/office/drawing/2014/main" id="{F4760C52-638E-43BA-BDE7-9E17F49CD69B}"/>
              </a:ext>
            </a:extLst>
          </p:cNvPr>
          <p:cNvSpPr/>
          <p:nvPr/>
        </p:nvSpPr>
        <p:spPr>
          <a:xfrm>
            <a:off x="1139886" y="4149619"/>
            <a:ext cx="3081383" cy="2343256"/>
          </a:xfrm>
          <a:prstGeom prst="rect">
            <a:avLst/>
          </a:prstGeom>
          <a:noFill/>
          <a:ln w="571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66217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Smooth Histogram</a:t>
            </a:r>
            <a:endParaRPr lang="en-US" dirty="0"/>
          </a:p>
        </p:txBody>
      </p:sp>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a:xfrm>
            <a:off x="838200" y="1825625"/>
            <a:ext cx="10515600" cy="2614490"/>
          </a:xfrm>
        </p:spPr>
        <p:txBody>
          <a:bodyPr>
            <a:normAutofit/>
          </a:bodyPr>
          <a:lstStyle/>
          <a:p>
            <a:r>
              <a:rPr lang="en-US" dirty="0"/>
              <a:t>Start a new instance of the streaming algorithm (along with existing instances) each time a new element arrives</a:t>
            </a:r>
          </a:p>
          <a:p>
            <a:r>
              <a:rPr lang="en-US" dirty="0"/>
              <a:t>Each time there are three instances that report “close” values, delete the middle one</a:t>
            </a:r>
          </a:p>
          <a:p>
            <a:r>
              <a:rPr lang="en-US" dirty="0"/>
              <a:t>Use different checkpoints to “sandwich” the sliding window</a:t>
            </a:r>
          </a:p>
        </p:txBody>
      </p:sp>
      <p:sp>
        <p:nvSpPr>
          <p:cNvPr id="4" name="TextBox 3">
            <a:extLst>
              <a:ext uri="{FF2B5EF4-FFF2-40B4-BE49-F238E27FC236}">
                <a16:creationId xmlns:a16="http://schemas.microsoft.com/office/drawing/2014/main" id="{1AD9E342-B51D-446C-BA35-E2B8E328F2DA}"/>
              </a:ext>
            </a:extLst>
          </p:cNvPr>
          <p:cNvSpPr txBox="1"/>
          <p:nvPr/>
        </p:nvSpPr>
        <p:spPr>
          <a:xfrm>
            <a:off x="1139887" y="4086172"/>
            <a:ext cx="4195379" cy="707886"/>
          </a:xfrm>
          <a:prstGeom prst="rect">
            <a:avLst/>
          </a:prstGeom>
          <a:noFill/>
        </p:spPr>
        <p:txBody>
          <a:bodyPr wrap="none" rtlCol="0">
            <a:spAutoFit/>
          </a:bodyPr>
          <a:lstStyle/>
          <a:p>
            <a:r>
              <a:rPr lang="en-US" sz="4000" dirty="0"/>
              <a:t>1 0 1 1 1 0 0 1 1 0 1</a:t>
            </a:r>
          </a:p>
        </p:txBody>
      </p:sp>
      <p:sp>
        <p:nvSpPr>
          <p:cNvPr id="5" name="TextBox 4">
            <a:extLst>
              <a:ext uri="{FF2B5EF4-FFF2-40B4-BE49-F238E27FC236}">
                <a16:creationId xmlns:a16="http://schemas.microsoft.com/office/drawing/2014/main" id="{00F95EB5-29DC-4265-9A5F-A8C8D44D9898}"/>
              </a:ext>
            </a:extLst>
          </p:cNvPr>
          <p:cNvSpPr txBox="1"/>
          <p:nvPr/>
        </p:nvSpPr>
        <p:spPr>
          <a:xfrm>
            <a:off x="1281893" y="4794058"/>
            <a:ext cx="3969861" cy="369332"/>
          </a:xfrm>
          <a:prstGeom prst="rect">
            <a:avLst/>
          </a:prstGeom>
          <a:solidFill>
            <a:srgbClr val="C00000"/>
          </a:solidFill>
        </p:spPr>
        <p:txBody>
          <a:bodyPr wrap="square" rtlCol="0">
            <a:spAutoFit/>
          </a:bodyPr>
          <a:lstStyle/>
          <a:p>
            <a:r>
              <a:rPr lang="en-US" dirty="0">
                <a:highlight>
                  <a:srgbClr val="FF0000"/>
                </a:highlight>
              </a:rPr>
              <a:t> </a:t>
            </a:r>
          </a:p>
        </p:txBody>
      </p:sp>
      <p:sp>
        <p:nvSpPr>
          <p:cNvPr id="6" name="Rectangle 5">
            <a:extLst>
              <a:ext uri="{FF2B5EF4-FFF2-40B4-BE49-F238E27FC236}">
                <a16:creationId xmlns:a16="http://schemas.microsoft.com/office/drawing/2014/main" id="{E9D9F08C-1D25-4895-91F7-0A122BE51082}"/>
              </a:ext>
            </a:extLst>
          </p:cNvPr>
          <p:cNvSpPr/>
          <p:nvPr/>
        </p:nvSpPr>
        <p:spPr>
          <a:xfrm>
            <a:off x="838200" y="4794058"/>
            <a:ext cx="301686" cy="369332"/>
          </a:xfrm>
          <a:prstGeom prst="rect">
            <a:avLst/>
          </a:prstGeom>
        </p:spPr>
        <p:txBody>
          <a:bodyPr wrap="none">
            <a:spAutoFit/>
          </a:bodyPr>
          <a:lstStyle/>
          <a:p>
            <a:r>
              <a:rPr lang="en-US" dirty="0"/>
              <a:t>7</a:t>
            </a:r>
          </a:p>
        </p:txBody>
      </p:sp>
      <p:sp>
        <p:nvSpPr>
          <p:cNvPr id="11" name="Rectangle 10">
            <a:extLst>
              <a:ext uri="{FF2B5EF4-FFF2-40B4-BE49-F238E27FC236}">
                <a16:creationId xmlns:a16="http://schemas.microsoft.com/office/drawing/2014/main" id="{22E236E8-7EE0-4294-BFBE-84FD3EAF64B2}"/>
              </a:ext>
            </a:extLst>
          </p:cNvPr>
          <p:cNvSpPr/>
          <p:nvPr/>
        </p:nvSpPr>
        <p:spPr>
          <a:xfrm>
            <a:off x="838201" y="5163390"/>
            <a:ext cx="301686" cy="369332"/>
          </a:xfrm>
          <a:prstGeom prst="rect">
            <a:avLst/>
          </a:prstGeom>
        </p:spPr>
        <p:txBody>
          <a:bodyPr wrap="none">
            <a:spAutoFit/>
          </a:bodyPr>
          <a:lstStyle/>
          <a:p>
            <a:r>
              <a:rPr lang="en-US" dirty="0"/>
              <a:t>4</a:t>
            </a:r>
          </a:p>
        </p:txBody>
      </p:sp>
      <p:sp>
        <p:nvSpPr>
          <p:cNvPr id="12" name="TextBox 11">
            <a:extLst>
              <a:ext uri="{FF2B5EF4-FFF2-40B4-BE49-F238E27FC236}">
                <a16:creationId xmlns:a16="http://schemas.microsoft.com/office/drawing/2014/main" id="{4A269F0E-5747-4B03-AF27-E29E019A4090}"/>
              </a:ext>
            </a:extLst>
          </p:cNvPr>
          <p:cNvSpPr txBox="1"/>
          <p:nvPr/>
        </p:nvSpPr>
        <p:spPr>
          <a:xfrm>
            <a:off x="2634943" y="5163390"/>
            <a:ext cx="2616811" cy="369332"/>
          </a:xfrm>
          <a:prstGeom prst="rect">
            <a:avLst/>
          </a:prstGeom>
          <a:solidFill>
            <a:srgbClr val="FFC000"/>
          </a:solidFill>
        </p:spPr>
        <p:txBody>
          <a:bodyPr wrap="square" rtlCol="0">
            <a:spAutoFit/>
          </a:bodyPr>
          <a:lstStyle/>
          <a:p>
            <a:r>
              <a:rPr lang="en-US" dirty="0">
                <a:highlight>
                  <a:srgbClr val="FF0000"/>
                </a:highlight>
              </a:rPr>
              <a:t> </a:t>
            </a:r>
          </a:p>
        </p:txBody>
      </p:sp>
      <p:sp>
        <p:nvSpPr>
          <p:cNvPr id="14" name="Rectangle 13">
            <a:extLst>
              <a:ext uri="{FF2B5EF4-FFF2-40B4-BE49-F238E27FC236}">
                <a16:creationId xmlns:a16="http://schemas.microsoft.com/office/drawing/2014/main" id="{532E0139-FB45-42FD-8785-0B729FC56655}"/>
              </a:ext>
            </a:extLst>
          </p:cNvPr>
          <p:cNvSpPr/>
          <p:nvPr/>
        </p:nvSpPr>
        <p:spPr>
          <a:xfrm>
            <a:off x="838200" y="5563627"/>
            <a:ext cx="301686" cy="369332"/>
          </a:xfrm>
          <a:prstGeom prst="rect">
            <a:avLst/>
          </a:prstGeom>
        </p:spPr>
        <p:txBody>
          <a:bodyPr wrap="none">
            <a:spAutoFit/>
          </a:bodyPr>
          <a:lstStyle/>
          <a:p>
            <a:r>
              <a:rPr lang="en-US" dirty="0"/>
              <a:t>2</a:t>
            </a:r>
          </a:p>
        </p:txBody>
      </p:sp>
      <p:sp>
        <p:nvSpPr>
          <p:cNvPr id="15" name="TextBox 14">
            <a:extLst>
              <a:ext uri="{FF2B5EF4-FFF2-40B4-BE49-F238E27FC236}">
                <a16:creationId xmlns:a16="http://schemas.microsoft.com/office/drawing/2014/main" id="{98D377CB-603F-46EB-B186-1CA1DC1B534E}"/>
              </a:ext>
            </a:extLst>
          </p:cNvPr>
          <p:cNvSpPr txBox="1"/>
          <p:nvPr/>
        </p:nvSpPr>
        <p:spPr>
          <a:xfrm>
            <a:off x="4352192" y="5517333"/>
            <a:ext cx="899562" cy="369332"/>
          </a:xfrm>
          <a:prstGeom prst="rect">
            <a:avLst/>
          </a:prstGeom>
          <a:solidFill>
            <a:srgbClr val="7030A0"/>
          </a:solidFill>
        </p:spPr>
        <p:txBody>
          <a:bodyPr wrap="square" rtlCol="0">
            <a:spAutoFit/>
          </a:bodyPr>
          <a:lstStyle/>
          <a:p>
            <a:r>
              <a:rPr lang="en-US" dirty="0">
                <a:highlight>
                  <a:srgbClr val="FF0000"/>
                </a:highlight>
              </a:rPr>
              <a:t> </a:t>
            </a:r>
          </a:p>
        </p:txBody>
      </p:sp>
      <p:sp>
        <p:nvSpPr>
          <p:cNvPr id="16" name="Rectangle 15">
            <a:extLst>
              <a:ext uri="{FF2B5EF4-FFF2-40B4-BE49-F238E27FC236}">
                <a16:creationId xmlns:a16="http://schemas.microsoft.com/office/drawing/2014/main" id="{6F5C2B70-E195-4D86-89D6-21E14BD22D0C}"/>
              </a:ext>
            </a:extLst>
          </p:cNvPr>
          <p:cNvSpPr/>
          <p:nvPr/>
        </p:nvSpPr>
        <p:spPr>
          <a:xfrm>
            <a:off x="838200" y="5963864"/>
            <a:ext cx="301686" cy="369332"/>
          </a:xfrm>
          <a:prstGeom prst="rect">
            <a:avLst/>
          </a:prstGeom>
        </p:spPr>
        <p:txBody>
          <a:bodyPr wrap="none">
            <a:spAutoFit/>
          </a:bodyPr>
          <a:lstStyle/>
          <a:p>
            <a:r>
              <a:rPr lang="en-US" dirty="0"/>
              <a:t>1</a:t>
            </a:r>
          </a:p>
        </p:txBody>
      </p:sp>
      <p:sp>
        <p:nvSpPr>
          <p:cNvPr id="17" name="TextBox 16">
            <a:extLst>
              <a:ext uri="{FF2B5EF4-FFF2-40B4-BE49-F238E27FC236}">
                <a16:creationId xmlns:a16="http://schemas.microsoft.com/office/drawing/2014/main" id="{2E439709-F5AA-432B-A456-07A3D45C704F}"/>
              </a:ext>
            </a:extLst>
          </p:cNvPr>
          <p:cNvSpPr txBox="1"/>
          <p:nvPr/>
        </p:nvSpPr>
        <p:spPr>
          <a:xfrm>
            <a:off x="4950068" y="5886665"/>
            <a:ext cx="301686" cy="369332"/>
          </a:xfrm>
          <a:prstGeom prst="rect">
            <a:avLst/>
          </a:prstGeom>
          <a:solidFill>
            <a:schemeClr val="accent1">
              <a:lumMod val="60000"/>
              <a:lumOff val="40000"/>
            </a:schemeClr>
          </a:solidFill>
        </p:spPr>
        <p:txBody>
          <a:bodyPr wrap="square" rtlCol="0">
            <a:spAutoFit/>
          </a:bodyPr>
          <a:lstStyle/>
          <a:p>
            <a:r>
              <a:rPr lang="en-US" dirty="0">
                <a:highlight>
                  <a:srgbClr val="FF0000"/>
                </a:highlight>
              </a:rPr>
              <a:t> </a:t>
            </a:r>
          </a:p>
        </p:txBody>
      </p:sp>
      <p:sp>
        <p:nvSpPr>
          <p:cNvPr id="13" name="Rectangle 12">
            <a:extLst>
              <a:ext uri="{FF2B5EF4-FFF2-40B4-BE49-F238E27FC236}">
                <a16:creationId xmlns:a16="http://schemas.microsoft.com/office/drawing/2014/main" id="{E87E9B34-DF08-48DD-AED5-841FBC28D662}"/>
              </a:ext>
            </a:extLst>
          </p:cNvPr>
          <p:cNvSpPr/>
          <p:nvPr/>
        </p:nvSpPr>
        <p:spPr>
          <a:xfrm>
            <a:off x="6247106" y="4205719"/>
            <a:ext cx="5631302" cy="954107"/>
          </a:xfrm>
          <a:prstGeom prst="rect">
            <a:avLst/>
          </a:prstGeom>
        </p:spPr>
        <p:txBody>
          <a:bodyPr wrap="square">
            <a:spAutoFit/>
          </a:bodyPr>
          <a:lstStyle/>
          <a:p>
            <a:pPr marL="457200" indent="-457200">
              <a:buClr>
                <a:schemeClr val="tx1"/>
              </a:buClr>
              <a:buFont typeface="Arial" panose="020B0604020202020204" pitchFamily="34" charset="0"/>
              <a:buChar char="•"/>
            </a:pPr>
            <a:r>
              <a:rPr lang="en-US" sz="2800" dirty="0">
                <a:solidFill>
                  <a:srgbClr val="00B050"/>
                </a:solidFill>
              </a:rPr>
              <a:t>Example</a:t>
            </a:r>
            <a:r>
              <a:rPr lang="en-US" sz="2800" dirty="0"/>
              <a:t>: Number of ones in sliding window (2-approximation)</a:t>
            </a:r>
          </a:p>
        </p:txBody>
      </p:sp>
      <p:sp>
        <p:nvSpPr>
          <p:cNvPr id="18" name="Rectangle 17">
            <a:extLst>
              <a:ext uri="{FF2B5EF4-FFF2-40B4-BE49-F238E27FC236}">
                <a16:creationId xmlns:a16="http://schemas.microsoft.com/office/drawing/2014/main" id="{B6E6712D-AFBF-4C9B-B534-C2F484A86C18}"/>
              </a:ext>
            </a:extLst>
          </p:cNvPr>
          <p:cNvSpPr/>
          <p:nvPr/>
        </p:nvSpPr>
        <p:spPr>
          <a:xfrm>
            <a:off x="2295639" y="4149619"/>
            <a:ext cx="3081383" cy="2343256"/>
          </a:xfrm>
          <a:prstGeom prst="rect">
            <a:avLst/>
          </a:prstGeom>
          <a:noFill/>
          <a:ln w="571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116300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Smooth Histogram</a:t>
            </a:r>
            <a:endParaRPr lang="en-US" dirty="0"/>
          </a:p>
        </p:txBody>
      </p:sp>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a:xfrm>
            <a:off x="838200" y="1825625"/>
            <a:ext cx="10515600" cy="2614490"/>
          </a:xfrm>
        </p:spPr>
        <p:txBody>
          <a:bodyPr>
            <a:normAutofit/>
          </a:bodyPr>
          <a:lstStyle/>
          <a:p>
            <a:r>
              <a:rPr lang="en-US" dirty="0"/>
              <a:t>Start a new instance of the streaming algorithm (along with existing instances) each time a new element arrives</a:t>
            </a:r>
          </a:p>
          <a:p>
            <a:r>
              <a:rPr lang="en-US" dirty="0"/>
              <a:t>Each time there are three instances that report “close” values, delete the middle one</a:t>
            </a:r>
          </a:p>
          <a:p>
            <a:r>
              <a:rPr lang="en-US" dirty="0"/>
              <a:t>Use different checkpoints to “sandwich” the sliding window</a:t>
            </a:r>
          </a:p>
        </p:txBody>
      </p:sp>
      <p:sp>
        <p:nvSpPr>
          <p:cNvPr id="4" name="TextBox 3">
            <a:extLst>
              <a:ext uri="{FF2B5EF4-FFF2-40B4-BE49-F238E27FC236}">
                <a16:creationId xmlns:a16="http://schemas.microsoft.com/office/drawing/2014/main" id="{1AD9E342-B51D-446C-BA35-E2B8E328F2DA}"/>
              </a:ext>
            </a:extLst>
          </p:cNvPr>
          <p:cNvSpPr txBox="1"/>
          <p:nvPr/>
        </p:nvSpPr>
        <p:spPr>
          <a:xfrm>
            <a:off x="1139887" y="4086172"/>
            <a:ext cx="4195379" cy="707886"/>
          </a:xfrm>
          <a:prstGeom prst="rect">
            <a:avLst/>
          </a:prstGeom>
          <a:noFill/>
        </p:spPr>
        <p:txBody>
          <a:bodyPr wrap="none" rtlCol="0">
            <a:spAutoFit/>
          </a:bodyPr>
          <a:lstStyle/>
          <a:p>
            <a:r>
              <a:rPr lang="en-US" sz="4000" dirty="0"/>
              <a:t>1 0 1 1 1 0 0 1 1 0 1</a:t>
            </a:r>
          </a:p>
        </p:txBody>
      </p:sp>
      <p:sp>
        <p:nvSpPr>
          <p:cNvPr id="5" name="TextBox 4">
            <a:extLst>
              <a:ext uri="{FF2B5EF4-FFF2-40B4-BE49-F238E27FC236}">
                <a16:creationId xmlns:a16="http://schemas.microsoft.com/office/drawing/2014/main" id="{00F95EB5-29DC-4265-9A5F-A8C8D44D9898}"/>
              </a:ext>
            </a:extLst>
          </p:cNvPr>
          <p:cNvSpPr txBox="1"/>
          <p:nvPr/>
        </p:nvSpPr>
        <p:spPr>
          <a:xfrm>
            <a:off x="1281893" y="4794058"/>
            <a:ext cx="3969861" cy="369332"/>
          </a:xfrm>
          <a:prstGeom prst="rect">
            <a:avLst/>
          </a:prstGeom>
          <a:solidFill>
            <a:srgbClr val="C00000"/>
          </a:solidFill>
        </p:spPr>
        <p:txBody>
          <a:bodyPr wrap="square" rtlCol="0">
            <a:spAutoFit/>
          </a:bodyPr>
          <a:lstStyle/>
          <a:p>
            <a:r>
              <a:rPr lang="en-US" dirty="0">
                <a:highlight>
                  <a:srgbClr val="FF0000"/>
                </a:highlight>
              </a:rPr>
              <a:t> </a:t>
            </a:r>
          </a:p>
        </p:txBody>
      </p:sp>
      <p:sp>
        <p:nvSpPr>
          <p:cNvPr id="6" name="Rectangle 5">
            <a:extLst>
              <a:ext uri="{FF2B5EF4-FFF2-40B4-BE49-F238E27FC236}">
                <a16:creationId xmlns:a16="http://schemas.microsoft.com/office/drawing/2014/main" id="{E9D9F08C-1D25-4895-91F7-0A122BE51082}"/>
              </a:ext>
            </a:extLst>
          </p:cNvPr>
          <p:cNvSpPr/>
          <p:nvPr/>
        </p:nvSpPr>
        <p:spPr>
          <a:xfrm>
            <a:off x="838200" y="4794058"/>
            <a:ext cx="301686" cy="369332"/>
          </a:xfrm>
          <a:prstGeom prst="rect">
            <a:avLst/>
          </a:prstGeom>
        </p:spPr>
        <p:txBody>
          <a:bodyPr wrap="none">
            <a:spAutoFit/>
          </a:bodyPr>
          <a:lstStyle/>
          <a:p>
            <a:r>
              <a:rPr lang="en-US" dirty="0"/>
              <a:t>7</a:t>
            </a:r>
          </a:p>
        </p:txBody>
      </p:sp>
      <p:sp>
        <p:nvSpPr>
          <p:cNvPr id="11" name="Rectangle 10">
            <a:extLst>
              <a:ext uri="{FF2B5EF4-FFF2-40B4-BE49-F238E27FC236}">
                <a16:creationId xmlns:a16="http://schemas.microsoft.com/office/drawing/2014/main" id="{22E236E8-7EE0-4294-BFBE-84FD3EAF64B2}"/>
              </a:ext>
            </a:extLst>
          </p:cNvPr>
          <p:cNvSpPr/>
          <p:nvPr/>
        </p:nvSpPr>
        <p:spPr>
          <a:xfrm>
            <a:off x="838201" y="5163390"/>
            <a:ext cx="301686" cy="369332"/>
          </a:xfrm>
          <a:prstGeom prst="rect">
            <a:avLst/>
          </a:prstGeom>
        </p:spPr>
        <p:txBody>
          <a:bodyPr wrap="none">
            <a:spAutoFit/>
          </a:bodyPr>
          <a:lstStyle/>
          <a:p>
            <a:r>
              <a:rPr lang="en-US" dirty="0"/>
              <a:t>4</a:t>
            </a:r>
          </a:p>
        </p:txBody>
      </p:sp>
      <p:sp>
        <p:nvSpPr>
          <p:cNvPr id="12" name="TextBox 11">
            <a:extLst>
              <a:ext uri="{FF2B5EF4-FFF2-40B4-BE49-F238E27FC236}">
                <a16:creationId xmlns:a16="http://schemas.microsoft.com/office/drawing/2014/main" id="{4A269F0E-5747-4B03-AF27-E29E019A4090}"/>
              </a:ext>
            </a:extLst>
          </p:cNvPr>
          <p:cNvSpPr txBox="1"/>
          <p:nvPr/>
        </p:nvSpPr>
        <p:spPr>
          <a:xfrm>
            <a:off x="2634943" y="5163390"/>
            <a:ext cx="2616811" cy="369332"/>
          </a:xfrm>
          <a:prstGeom prst="rect">
            <a:avLst/>
          </a:prstGeom>
          <a:solidFill>
            <a:srgbClr val="FFC000"/>
          </a:solidFill>
        </p:spPr>
        <p:txBody>
          <a:bodyPr wrap="square" rtlCol="0">
            <a:spAutoFit/>
          </a:bodyPr>
          <a:lstStyle/>
          <a:p>
            <a:r>
              <a:rPr lang="en-US" dirty="0">
                <a:highlight>
                  <a:srgbClr val="FF0000"/>
                </a:highlight>
              </a:rPr>
              <a:t> </a:t>
            </a:r>
          </a:p>
        </p:txBody>
      </p:sp>
      <p:sp>
        <p:nvSpPr>
          <p:cNvPr id="14" name="Rectangle 13">
            <a:extLst>
              <a:ext uri="{FF2B5EF4-FFF2-40B4-BE49-F238E27FC236}">
                <a16:creationId xmlns:a16="http://schemas.microsoft.com/office/drawing/2014/main" id="{532E0139-FB45-42FD-8785-0B729FC56655}"/>
              </a:ext>
            </a:extLst>
          </p:cNvPr>
          <p:cNvSpPr/>
          <p:nvPr/>
        </p:nvSpPr>
        <p:spPr>
          <a:xfrm>
            <a:off x="838200" y="5563627"/>
            <a:ext cx="301686" cy="369332"/>
          </a:xfrm>
          <a:prstGeom prst="rect">
            <a:avLst/>
          </a:prstGeom>
        </p:spPr>
        <p:txBody>
          <a:bodyPr wrap="none">
            <a:spAutoFit/>
          </a:bodyPr>
          <a:lstStyle/>
          <a:p>
            <a:r>
              <a:rPr lang="en-US" dirty="0"/>
              <a:t>2</a:t>
            </a:r>
          </a:p>
        </p:txBody>
      </p:sp>
      <p:sp>
        <p:nvSpPr>
          <p:cNvPr id="15" name="TextBox 14">
            <a:extLst>
              <a:ext uri="{FF2B5EF4-FFF2-40B4-BE49-F238E27FC236}">
                <a16:creationId xmlns:a16="http://schemas.microsoft.com/office/drawing/2014/main" id="{98D377CB-603F-46EB-B186-1CA1DC1B534E}"/>
              </a:ext>
            </a:extLst>
          </p:cNvPr>
          <p:cNvSpPr txBox="1"/>
          <p:nvPr/>
        </p:nvSpPr>
        <p:spPr>
          <a:xfrm>
            <a:off x="4352192" y="5517333"/>
            <a:ext cx="899562" cy="369332"/>
          </a:xfrm>
          <a:prstGeom prst="rect">
            <a:avLst/>
          </a:prstGeom>
          <a:solidFill>
            <a:srgbClr val="7030A0"/>
          </a:solidFill>
        </p:spPr>
        <p:txBody>
          <a:bodyPr wrap="square" rtlCol="0">
            <a:spAutoFit/>
          </a:bodyPr>
          <a:lstStyle/>
          <a:p>
            <a:r>
              <a:rPr lang="en-US" dirty="0">
                <a:highlight>
                  <a:srgbClr val="FF0000"/>
                </a:highlight>
              </a:rPr>
              <a:t> </a:t>
            </a:r>
          </a:p>
        </p:txBody>
      </p:sp>
      <p:sp>
        <p:nvSpPr>
          <p:cNvPr id="16" name="Rectangle 15">
            <a:extLst>
              <a:ext uri="{FF2B5EF4-FFF2-40B4-BE49-F238E27FC236}">
                <a16:creationId xmlns:a16="http://schemas.microsoft.com/office/drawing/2014/main" id="{6F5C2B70-E195-4D86-89D6-21E14BD22D0C}"/>
              </a:ext>
            </a:extLst>
          </p:cNvPr>
          <p:cNvSpPr/>
          <p:nvPr/>
        </p:nvSpPr>
        <p:spPr>
          <a:xfrm>
            <a:off x="838200" y="5963864"/>
            <a:ext cx="301686" cy="369332"/>
          </a:xfrm>
          <a:prstGeom prst="rect">
            <a:avLst/>
          </a:prstGeom>
        </p:spPr>
        <p:txBody>
          <a:bodyPr wrap="none">
            <a:spAutoFit/>
          </a:bodyPr>
          <a:lstStyle/>
          <a:p>
            <a:r>
              <a:rPr lang="en-US" dirty="0"/>
              <a:t>1</a:t>
            </a:r>
          </a:p>
        </p:txBody>
      </p:sp>
      <p:sp>
        <p:nvSpPr>
          <p:cNvPr id="17" name="TextBox 16">
            <a:extLst>
              <a:ext uri="{FF2B5EF4-FFF2-40B4-BE49-F238E27FC236}">
                <a16:creationId xmlns:a16="http://schemas.microsoft.com/office/drawing/2014/main" id="{2E439709-F5AA-432B-A456-07A3D45C704F}"/>
              </a:ext>
            </a:extLst>
          </p:cNvPr>
          <p:cNvSpPr txBox="1"/>
          <p:nvPr/>
        </p:nvSpPr>
        <p:spPr>
          <a:xfrm>
            <a:off x="4950068" y="5886665"/>
            <a:ext cx="301686" cy="369332"/>
          </a:xfrm>
          <a:prstGeom prst="rect">
            <a:avLst/>
          </a:prstGeom>
          <a:solidFill>
            <a:schemeClr val="accent1">
              <a:lumMod val="60000"/>
              <a:lumOff val="40000"/>
            </a:schemeClr>
          </a:solidFill>
        </p:spPr>
        <p:txBody>
          <a:bodyPr wrap="square" rtlCol="0">
            <a:spAutoFit/>
          </a:bodyPr>
          <a:lstStyle/>
          <a:p>
            <a:r>
              <a:rPr lang="en-US" dirty="0">
                <a:highlight>
                  <a:srgbClr val="FF0000"/>
                </a:highlight>
              </a:rPr>
              <a:t> </a:t>
            </a:r>
          </a:p>
        </p:txBody>
      </p:sp>
      <p:sp>
        <p:nvSpPr>
          <p:cNvPr id="18" name="Rectangle 17">
            <a:extLst>
              <a:ext uri="{FF2B5EF4-FFF2-40B4-BE49-F238E27FC236}">
                <a16:creationId xmlns:a16="http://schemas.microsoft.com/office/drawing/2014/main" id="{7D0D2C36-C49C-463B-9CAF-321380986F70}"/>
              </a:ext>
            </a:extLst>
          </p:cNvPr>
          <p:cNvSpPr/>
          <p:nvPr/>
        </p:nvSpPr>
        <p:spPr>
          <a:xfrm>
            <a:off x="6247106" y="4205719"/>
            <a:ext cx="5631302" cy="2246769"/>
          </a:xfrm>
          <a:prstGeom prst="rect">
            <a:avLst/>
          </a:prstGeom>
        </p:spPr>
        <p:txBody>
          <a:bodyPr wrap="square">
            <a:spAutoFit/>
          </a:bodyPr>
          <a:lstStyle/>
          <a:p>
            <a:pPr marL="457200" indent="-457200">
              <a:buClr>
                <a:schemeClr val="tx1"/>
              </a:buClr>
              <a:buFont typeface="Arial" panose="020B0604020202020204" pitchFamily="34" charset="0"/>
              <a:buChar char="•"/>
            </a:pPr>
            <a:r>
              <a:rPr lang="en-US" sz="2800" dirty="0">
                <a:solidFill>
                  <a:srgbClr val="00B050"/>
                </a:solidFill>
              </a:rPr>
              <a:t>Example</a:t>
            </a:r>
            <a:r>
              <a:rPr lang="en-US" sz="2800" dirty="0"/>
              <a:t>: Number of ones in sliding window (2-approximation)</a:t>
            </a:r>
          </a:p>
          <a:p>
            <a:pPr marL="514350" indent="-514350">
              <a:buFont typeface="Arial" panose="020B0604020202020204" pitchFamily="34" charset="0"/>
              <a:buChar char="•"/>
            </a:pPr>
            <a:r>
              <a:rPr lang="en-US" sz="2800" dirty="0"/>
              <a:t>Number of ones in sliding window is at least 4 and at most 7</a:t>
            </a:r>
          </a:p>
          <a:p>
            <a:pPr marL="514350" indent="-514350">
              <a:buFont typeface="Arial" panose="020B0604020202020204" pitchFamily="34" charset="0"/>
              <a:buChar char="•"/>
            </a:pPr>
            <a:r>
              <a:rPr lang="en-US" sz="2800" dirty="0"/>
              <a:t>4 is a good approximation</a:t>
            </a:r>
          </a:p>
        </p:txBody>
      </p:sp>
      <p:sp>
        <p:nvSpPr>
          <p:cNvPr id="20" name="Rectangle 19">
            <a:extLst>
              <a:ext uri="{FF2B5EF4-FFF2-40B4-BE49-F238E27FC236}">
                <a16:creationId xmlns:a16="http://schemas.microsoft.com/office/drawing/2014/main" id="{6CEF346B-1AC7-4F13-8144-8F5A72C433B1}"/>
              </a:ext>
            </a:extLst>
          </p:cNvPr>
          <p:cNvSpPr/>
          <p:nvPr/>
        </p:nvSpPr>
        <p:spPr>
          <a:xfrm>
            <a:off x="2295639" y="4149619"/>
            <a:ext cx="3081383" cy="2343256"/>
          </a:xfrm>
          <a:prstGeom prst="rect">
            <a:avLst/>
          </a:prstGeom>
          <a:noFill/>
          <a:ln w="571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75688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Smooth Histogram</a:t>
            </a:r>
            <a:endParaRPr lang="en-US" dirty="0"/>
          </a:p>
        </p:txBody>
      </p:sp>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a:xfrm>
            <a:off x="838200" y="1825624"/>
            <a:ext cx="10515600" cy="4514215"/>
          </a:xfrm>
        </p:spPr>
        <p:txBody>
          <a:bodyPr>
            <a:normAutofit/>
          </a:bodyPr>
          <a:lstStyle/>
          <a:p>
            <a:r>
              <a:rPr lang="en-US" dirty="0"/>
              <a:t>Converts a streaming algorithm for a smooth function into a sliding window algorithm</a:t>
            </a:r>
          </a:p>
        </p:txBody>
      </p:sp>
    </p:spTree>
    <p:extLst>
      <p:ext uri="{BB962C8B-B14F-4D97-AF65-F5344CB8AC3E}">
        <p14:creationId xmlns:p14="http://schemas.microsoft.com/office/powerpoint/2010/main" val="295720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B1C6D47-78CF-C07E-71E3-8C646E6BB91F}"/>
              </a:ext>
            </a:extLst>
          </p:cNvPr>
          <p:cNvSpPr txBox="1"/>
          <p:nvPr/>
        </p:nvSpPr>
        <p:spPr>
          <a:xfrm>
            <a:off x="701040" y="2967335"/>
            <a:ext cx="10954871" cy="923330"/>
          </a:xfrm>
          <a:prstGeom prst="rect">
            <a:avLst/>
          </a:prstGeom>
          <a:noFill/>
        </p:spPr>
        <p:txBody>
          <a:bodyPr wrap="square" rtlCol="0">
            <a:spAutoFit/>
          </a:bodyPr>
          <a:lstStyle/>
          <a:p>
            <a:r>
              <a:rPr lang="en-US" sz="5400" dirty="0"/>
              <a:t>47 72 81 10 14 33 51 29 54 9 36 46 10</a:t>
            </a:r>
          </a:p>
        </p:txBody>
      </p:sp>
    </p:spTree>
    <p:extLst>
      <p:ext uri="{BB962C8B-B14F-4D97-AF65-F5344CB8AC3E}">
        <p14:creationId xmlns:p14="http://schemas.microsoft.com/office/powerpoint/2010/main" val="497198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iterate type="wd">
                                    <p:tmAbs val="500"/>
                                  </p:iterate>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1220A12D-E423-430B-F720-287655ABABB1}"/>
              </a:ext>
            </a:extLst>
          </p:cNvPr>
          <p:cNvSpPr/>
          <p:nvPr/>
        </p:nvSpPr>
        <p:spPr>
          <a:xfrm>
            <a:off x="3186066" y="3460805"/>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76E5C1EA-72B4-2CBE-7C6E-5A5D9C97EA82}"/>
              </a:ext>
            </a:extLst>
          </p:cNvPr>
          <p:cNvSpPr/>
          <p:nvPr/>
        </p:nvSpPr>
        <p:spPr>
          <a:xfrm>
            <a:off x="4984386" y="524774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05B8633D-3670-F964-D26D-6FA052822E0B}"/>
              </a:ext>
            </a:extLst>
          </p:cNvPr>
          <p:cNvSpPr/>
          <p:nvPr/>
        </p:nvSpPr>
        <p:spPr>
          <a:xfrm>
            <a:off x="4904691" y="1782297"/>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0CFD0B55-ADBF-2090-7DE4-DA99C4D41B5B}"/>
              </a:ext>
            </a:extLst>
          </p:cNvPr>
          <p:cNvSpPr/>
          <p:nvPr/>
        </p:nvSpPr>
        <p:spPr>
          <a:xfrm>
            <a:off x="8078769" y="5247740"/>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A8C5CE5C-66C8-AD03-7099-8B9DD1BD2BF7}"/>
              </a:ext>
            </a:extLst>
          </p:cNvPr>
          <p:cNvSpPr/>
          <p:nvPr/>
        </p:nvSpPr>
        <p:spPr>
          <a:xfrm>
            <a:off x="8158464" y="1782297"/>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F1758E37-2FA0-BE34-BF9E-EF3EBC5C3686}"/>
                  </a:ext>
                </a:extLst>
              </p:cNvPr>
              <p:cNvSpPr txBox="1"/>
              <p:nvPr/>
            </p:nvSpPr>
            <p:spPr>
              <a:xfrm>
                <a:off x="2671038" y="3016070"/>
                <a:ext cx="649118" cy="52322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2800" b="0" i="1" smtClean="0">
                          <a:solidFill>
                            <a:srgbClr val="C00000"/>
                          </a:solidFill>
                          <a:latin typeface="Cambria Math" panose="02040503050406030204" pitchFamily="18" charset="0"/>
                        </a:rPr>
                        <m:t>5</m:t>
                      </m:r>
                    </m:oMath>
                  </m:oMathPara>
                </a14:m>
                <a:endParaRPr lang="en-US" sz="2800" dirty="0"/>
              </a:p>
            </p:txBody>
          </p:sp>
        </mc:Choice>
        <mc:Fallback xmlns="">
          <p:sp>
            <p:nvSpPr>
              <p:cNvPr id="12" name="TextBox 11">
                <a:extLst>
                  <a:ext uri="{FF2B5EF4-FFF2-40B4-BE49-F238E27FC236}">
                    <a16:creationId xmlns:a16="http://schemas.microsoft.com/office/drawing/2014/main" id="{F1758E37-2FA0-BE34-BF9E-EF3EBC5C3686}"/>
                  </a:ext>
                </a:extLst>
              </p:cNvPr>
              <p:cNvSpPr txBox="1">
                <a:spLocks noRot="1" noChangeAspect="1" noMove="1" noResize="1" noEditPoints="1" noAdjustHandles="1" noChangeArrowheads="1" noChangeShapeType="1" noTextEdit="1"/>
              </p:cNvSpPr>
              <p:nvPr/>
            </p:nvSpPr>
            <p:spPr>
              <a:xfrm>
                <a:off x="2671038" y="3016070"/>
                <a:ext cx="649118" cy="523220"/>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DBD63DD2-56E3-6296-C5E9-4C04C8AA105B}"/>
                  </a:ext>
                </a:extLst>
              </p:cNvPr>
              <p:cNvSpPr txBox="1"/>
              <p:nvPr/>
            </p:nvSpPr>
            <p:spPr>
              <a:xfrm>
                <a:off x="4494658" y="1255290"/>
                <a:ext cx="649118" cy="52322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2800" b="0" i="1" smtClean="0">
                          <a:solidFill>
                            <a:srgbClr val="C00000"/>
                          </a:solidFill>
                          <a:latin typeface="Cambria Math" panose="02040503050406030204" pitchFamily="18" charset="0"/>
                        </a:rPr>
                        <m:t>1</m:t>
                      </m:r>
                    </m:oMath>
                  </m:oMathPara>
                </a14:m>
                <a:endParaRPr lang="en-US" sz="2800" dirty="0"/>
              </a:p>
            </p:txBody>
          </p:sp>
        </mc:Choice>
        <mc:Fallback xmlns="">
          <p:sp>
            <p:nvSpPr>
              <p:cNvPr id="13" name="TextBox 12">
                <a:extLst>
                  <a:ext uri="{FF2B5EF4-FFF2-40B4-BE49-F238E27FC236}">
                    <a16:creationId xmlns:a16="http://schemas.microsoft.com/office/drawing/2014/main" id="{DBD63DD2-56E3-6296-C5E9-4C04C8AA105B}"/>
                  </a:ext>
                </a:extLst>
              </p:cNvPr>
              <p:cNvSpPr txBox="1">
                <a:spLocks noRot="1" noChangeAspect="1" noMove="1" noResize="1" noEditPoints="1" noAdjustHandles="1" noChangeArrowheads="1" noChangeShapeType="1" noTextEdit="1"/>
              </p:cNvSpPr>
              <p:nvPr/>
            </p:nvSpPr>
            <p:spPr>
              <a:xfrm>
                <a:off x="4494658" y="1255290"/>
                <a:ext cx="649118" cy="523220"/>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40E7196B-711E-16C0-C60F-61F5AE148D11}"/>
                  </a:ext>
                </a:extLst>
              </p:cNvPr>
              <p:cNvSpPr txBox="1"/>
              <p:nvPr/>
            </p:nvSpPr>
            <p:spPr>
              <a:xfrm>
                <a:off x="8237440" y="1255290"/>
                <a:ext cx="649118" cy="52322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2800" b="0" i="1" smtClean="0">
                          <a:solidFill>
                            <a:srgbClr val="C00000"/>
                          </a:solidFill>
                          <a:latin typeface="Cambria Math" panose="02040503050406030204" pitchFamily="18" charset="0"/>
                        </a:rPr>
                        <m:t>2</m:t>
                      </m:r>
                    </m:oMath>
                  </m:oMathPara>
                </a14:m>
                <a:endParaRPr lang="en-US" sz="2800" dirty="0"/>
              </a:p>
            </p:txBody>
          </p:sp>
        </mc:Choice>
        <mc:Fallback xmlns="">
          <p:sp>
            <p:nvSpPr>
              <p:cNvPr id="14" name="TextBox 13">
                <a:extLst>
                  <a:ext uri="{FF2B5EF4-FFF2-40B4-BE49-F238E27FC236}">
                    <a16:creationId xmlns:a16="http://schemas.microsoft.com/office/drawing/2014/main" id="{40E7196B-711E-16C0-C60F-61F5AE148D11}"/>
                  </a:ext>
                </a:extLst>
              </p:cNvPr>
              <p:cNvSpPr txBox="1">
                <a:spLocks noRot="1" noChangeAspect="1" noMove="1" noResize="1" noEditPoints="1" noAdjustHandles="1" noChangeArrowheads="1" noChangeShapeType="1" noTextEdit="1"/>
              </p:cNvSpPr>
              <p:nvPr/>
            </p:nvSpPr>
            <p:spPr>
              <a:xfrm>
                <a:off x="8237440" y="1255290"/>
                <a:ext cx="649118" cy="523220"/>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A4B287CA-5FEF-6F3E-6BC5-5E2028E794A1}"/>
                  </a:ext>
                </a:extLst>
              </p:cNvPr>
              <p:cNvSpPr txBox="1"/>
              <p:nvPr/>
            </p:nvSpPr>
            <p:spPr>
              <a:xfrm>
                <a:off x="8237440" y="5404710"/>
                <a:ext cx="649118" cy="52322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2800" b="0" i="1" smtClean="0">
                          <a:solidFill>
                            <a:srgbClr val="C00000"/>
                          </a:solidFill>
                          <a:latin typeface="Cambria Math" panose="02040503050406030204" pitchFamily="18" charset="0"/>
                        </a:rPr>
                        <m:t>3</m:t>
                      </m:r>
                    </m:oMath>
                  </m:oMathPara>
                </a14:m>
                <a:endParaRPr lang="en-US" sz="2800" dirty="0"/>
              </a:p>
            </p:txBody>
          </p:sp>
        </mc:Choice>
        <mc:Fallback xmlns="">
          <p:sp>
            <p:nvSpPr>
              <p:cNvPr id="15" name="TextBox 14">
                <a:extLst>
                  <a:ext uri="{FF2B5EF4-FFF2-40B4-BE49-F238E27FC236}">
                    <a16:creationId xmlns:a16="http://schemas.microsoft.com/office/drawing/2014/main" id="{A4B287CA-5FEF-6F3E-6BC5-5E2028E794A1}"/>
                  </a:ext>
                </a:extLst>
              </p:cNvPr>
              <p:cNvSpPr txBox="1">
                <a:spLocks noRot="1" noChangeAspect="1" noMove="1" noResize="1" noEditPoints="1" noAdjustHandles="1" noChangeArrowheads="1" noChangeShapeType="1" noTextEdit="1"/>
              </p:cNvSpPr>
              <p:nvPr/>
            </p:nvSpPr>
            <p:spPr>
              <a:xfrm>
                <a:off x="8237440" y="5404710"/>
                <a:ext cx="649118" cy="523220"/>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33262B0F-3E58-179B-CF5E-2C46B606B3A7}"/>
                  </a:ext>
                </a:extLst>
              </p:cNvPr>
              <p:cNvSpPr txBox="1"/>
              <p:nvPr/>
            </p:nvSpPr>
            <p:spPr>
              <a:xfrm>
                <a:off x="4819217" y="5494661"/>
                <a:ext cx="649118" cy="52322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2800" b="0" i="1" smtClean="0">
                          <a:solidFill>
                            <a:srgbClr val="C00000"/>
                          </a:solidFill>
                          <a:latin typeface="Cambria Math" panose="02040503050406030204" pitchFamily="18" charset="0"/>
                        </a:rPr>
                        <m:t>4</m:t>
                      </m:r>
                    </m:oMath>
                  </m:oMathPara>
                </a14:m>
                <a:endParaRPr lang="en-US" sz="2800" dirty="0"/>
              </a:p>
            </p:txBody>
          </p:sp>
        </mc:Choice>
        <mc:Fallback xmlns="">
          <p:sp>
            <p:nvSpPr>
              <p:cNvPr id="16" name="TextBox 15">
                <a:extLst>
                  <a:ext uri="{FF2B5EF4-FFF2-40B4-BE49-F238E27FC236}">
                    <a16:creationId xmlns:a16="http://schemas.microsoft.com/office/drawing/2014/main" id="{33262B0F-3E58-179B-CF5E-2C46B606B3A7}"/>
                  </a:ext>
                </a:extLst>
              </p:cNvPr>
              <p:cNvSpPr txBox="1">
                <a:spLocks noRot="1" noChangeAspect="1" noMove="1" noResize="1" noEditPoints="1" noAdjustHandles="1" noChangeArrowheads="1" noChangeShapeType="1" noTextEdit="1"/>
              </p:cNvSpPr>
              <p:nvPr/>
            </p:nvSpPr>
            <p:spPr>
              <a:xfrm>
                <a:off x="4819217" y="5494661"/>
                <a:ext cx="649118" cy="523220"/>
              </a:xfrm>
              <a:prstGeom prst="rect">
                <a:avLst/>
              </a:prstGeom>
              <a:blipFill>
                <a:blip r:embed="rId7"/>
                <a:stretch>
                  <a:fillRect/>
                </a:stretch>
              </a:blipFill>
            </p:spPr>
            <p:txBody>
              <a:bodyPr/>
              <a:lstStyle/>
              <a:p>
                <a:r>
                  <a:rPr lang="en-US">
                    <a:noFill/>
                  </a:rPr>
                  <a:t> </a:t>
                </a:r>
              </a:p>
            </p:txBody>
          </p:sp>
        </mc:Fallback>
      </mc:AlternateContent>
      <p:cxnSp>
        <p:nvCxnSpPr>
          <p:cNvPr id="18" name="Straight Connector 17">
            <a:extLst>
              <a:ext uri="{FF2B5EF4-FFF2-40B4-BE49-F238E27FC236}">
                <a16:creationId xmlns:a16="http://schemas.microsoft.com/office/drawing/2014/main" id="{B31EB665-9B83-11E5-320B-A1B5A704946B}"/>
              </a:ext>
            </a:extLst>
          </p:cNvPr>
          <p:cNvCxnSpPr>
            <a:cxnSpLocks/>
            <a:stCxn id="6" idx="7"/>
            <a:endCxn id="8" idx="3"/>
          </p:cNvCxnSpPr>
          <p:nvPr/>
        </p:nvCxnSpPr>
        <p:spPr>
          <a:xfrm flipV="1">
            <a:off x="3322114" y="1916279"/>
            <a:ext cx="1605919" cy="1567514"/>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68F1F94-A60A-1244-DE4A-20A4F1BC7F35}"/>
              </a:ext>
            </a:extLst>
          </p:cNvPr>
          <p:cNvCxnSpPr>
            <a:cxnSpLocks/>
            <a:stCxn id="6" idx="6"/>
            <a:endCxn id="10" idx="3"/>
          </p:cNvCxnSpPr>
          <p:nvPr/>
        </p:nvCxnSpPr>
        <p:spPr>
          <a:xfrm flipV="1">
            <a:off x="3345456" y="1916279"/>
            <a:ext cx="4836350" cy="162301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CE32320-253B-BD1C-86DB-907BC3106111}"/>
              </a:ext>
            </a:extLst>
          </p:cNvPr>
          <p:cNvCxnSpPr>
            <a:cxnSpLocks/>
            <a:stCxn id="8" idx="6"/>
            <a:endCxn id="10" idx="2"/>
          </p:cNvCxnSpPr>
          <p:nvPr/>
        </p:nvCxnSpPr>
        <p:spPr>
          <a:xfrm>
            <a:off x="5064081" y="1860782"/>
            <a:ext cx="3094383"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7CD418F-82FC-6CA0-3EA1-1487870EC350}"/>
              </a:ext>
            </a:extLst>
          </p:cNvPr>
          <p:cNvCxnSpPr>
            <a:cxnSpLocks/>
            <a:stCxn id="6" idx="6"/>
            <a:endCxn id="7" idx="0"/>
          </p:cNvCxnSpPr>
          <p:nvPr/>
        </p:nvCxnSpPr>
        <p:spPr>
          <a:xfrm>
            <a:off x="3345456" y="3539290"/>
            <a:ext cx="1718625" cy="170845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F079F87-98F4-74F3-B8F8-DDD9DBD3B26A}"/>
              </a:ext>
            </a:extLst>
          </p:cNvPr>
          <p:cNvCxnSpPr>
            <a:cxnSpLocks/>
            <a:stCxn id="8" idx="4"/>
            <a:endCxn id="7" idx="0"/>
          </p:cNvCxnSpPr>
          <p:nvPr/>
        </p:nvCxnSpPr>
        <p:spPr>
          <a:xfrm>
            <a:off x="4984386" y="1939267"/>
            <a:ext cx="79695" cy="330847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53A7C65B-C949-6B86-9199-F1EC4FF3090B}"/>
              </a:ext>
            </a:extLst>
          </p:cNvPr>
          <p:cNvCxnSpPr>
            <a:cxnSpLocks/>
            <a:stCxn id="10" idx="4"/>
            <a:endCxn id="9" idx="0"/>
          </p:cNvCxnSpPr>
          <p:nvPr/>
        </p:nvCxnSpPr>
        <p:spPr>
          <a:xfrm flipH="1">
            <a:off x="8158464" y="1939267"/>
            <a:ext cx="79695" cy="330847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057AEA5A-680A-B867-9AF8-7000CCC6B708}"/>
              </a:ext>
            </a:extLst>
          </p:cNvPr>
          <p:cNvCxnSpPr>
            <a:cxnSpLocks/>
            <a:stCxn id="7" idx="6"/>
            <a:endCxn id="9" idx="2"/>
          </p:cNvCxnSpPr>
          <p:nvPr/>
        </p:nvCxnSpPr>
        <p:spPr>
          <a:xfrm>
            <a:off x="5143776" y="5326225"/>
            <a:ext cx="2934993"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0EAA11A1-4CA4-3485-7DC9-AB8FD9F978ED}"/>
              </a:ext>
            </a:extLst>
          </p:cNvPr>
          <p:cNvCxnSpPr>
            <a:cxnSpLocks/>
            <a:stCxn id="6" idx="6"/>
            <a:endCxn id="9" idx="1"/>
          </p:cNvCxnSpPr>
          <p:nvPr/>
        </p:nvCxnSpPr>
        <p:spPr>
          <a:xfrm>
            <a:off x="3345456" y="3539290"/>
            <a:ext cx="4756655" cy="173143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51" name="Oval 50">
            <a:extLst>
              <a:ext uri="{FF2B5EF4-FFF2-40B4-BE49-F238E27FC236}">
                <a16:creationId xmlns:a16="http://schemas.microsoft.com/office/drawing/2014/main" id="{B8B8C319-75D8-D054-4224-0F02F24639B5}"/>
              </a:ext>
            </a:extLst>
          </p:cNvPr>
          <p:cNvSpPr/>
          <p:nvPr/>
        </p:nvSpPr>
        <p:spPr>
          <a:xfrm>
            <a:off x="9401586" y="3473882"/>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52" name="TextBox 51">
                <a:extLst>
                  <a:ext uri="{FF2B5EF4-FFF2-40B4-BE49-F238E27FC236}">
                    <a16:creationId xmlns:a16="http://schemas.microsoft.com/office/drawing/2014/main" id="{6F359442-3D6B-F341-2FF4-0D0A5976B01C}"/>
                  </a:ext>
                </a:extLst>
              </p:cNvPr>
              <p:cNvSpPr txBox="1"/>
              <p:nvPr/>
            </p:nvSpPr>
            <p:spPr>
              <a:xfrm>
                <a:off x="9474822" y="3016070"/>
                <a:ext cx="649118" cy="523220"/>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sz="2800" b="0" i="1" smtClean="0">
                          <a:solidFill>
                            <a:srgbClr val="C00000"/>
                          </a:solidFill>
                          <a:latin typeface="Cambria Math" panose="02040503050406030204" pitchFamily="18" charset="0"/>
                        </a:rPr>
                        <m:t>6</m:t>
                      </m:r>
                    </m:oMath>
                  </m:oMathPara>
                </a14:m>
                <a:endParaRPr lang="en-US" sz="2800" dirty="0"/>
              </a:p>
            </p:txBody>
          </p:sp>
        </mc:Choice>
        <mc:Fallback xmlns="">
          <p:sp>
            <p:nvSpPr>
              <p:cNvPr id="52" name="TextBox 51">
                <a:extLst>
                  <a:ext uri="{FF2B5EF4-FFF2-40B4-BE49-F238E27FC236}">
                    <a16:creationId xmlns:a16="http://schemas.microsoft.com/office/drawing/2014/main" id="{6F359442-3D6B-F341-2FF4-0D0A5976B01C}"/>
                  </a:ext>
                </a:extLst>
              </p:cNvPr>
              <p:cNvSpPr txBox="1">
                <a:spLocks noRot="1" noChangeAspect="1" noMove="1" noResize="1" noEditPoints="1" noAdjustHandles="1" noChangeArrowheads="1" noChangeShapeType="1" noTextEdit="1"/>
              </p:cNvSpPr>
              <p:nvPr/>
            </p:nvSpPr>
            <p:spPr>
              <a:xfrm>
                <a:off x="9474822" y="3016070"/>
                <a:ext cx="649118" cy="523220"/>
              </a:xfrm>
              <a:prstGeom prst="rect">
                <a:avLst/>
              </a:prstGeom>
              <a:blipFill>
                <a:blip r:embed="rId8"/>
                <a:stretch>
                  <a:fillRect/>
                </a:stretch>
              </a:blipFill>
            </p:spPr>
            <p:txBody>
              <a:bodyPr/>
              <a:lstStyle/>
              <a:p>
                <a:r>
                  <a:rPr lang="en-US">
                    <a:noFill/>
                  </a:rPr>
                  <a:t> </a:t>
                </a:r>
              </a:p>
            </p:txBody>
          </p:sp>
        </mc:Fallback>
      </mc:AlternateContent>
      <p:cxnSp>
        <p:nvCxnSpPr>
          <p:cNvPr id="53" name="Straight Connector 52">
            <a:extLst>
              <a:ext uri="{FF2B5EF4-FFF2-40B4-BE49-F238E27FC236}">
                <a16:creationId xmlns:a16="http://schemas.microsoft.com/office/drawing/2014/main" id="{AC040920-2E40-A27C-ED72-5F21222CEC4C}"/>
              </a:ext>
            </a:extLst>
          </p:cNvPr>
          <p:cNvCxnSpPr>
            <a:cxnSpLocks/>
            <a:stCxn id="6" idx="6"/>
            <a:endCxn id="51" idx="2"/>
          </p:cNvCxnSpPr>
          <p:nvPr/>
        </p:nvCxnSpPr>
        <p:spPr>
          <a:xfrm>
            <a:off x="3345456" y="3539290"/>
            <a:ext cx="6056130" cy="13077"/>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9545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1000"/>
                                  </p:stCondLst>
                                  <p:childTnLst>
                                    <p:set>
                                      <p:cBhvr>
                                        <p:cTn id="9" dur="1" fill="hold">
                                          <p:stCondLst>
                                            <p:cond delay="0"/>
                                          </p:stCondLst>
                                        </p:cTn>
                                        <p:tgtEl>
                                          <p:spTgt spid="18"/>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nodeType="afterEffect">
                                  <p:stCondLst>
                                    <p:cond delay="1000"/>
                                  </p:stCondLst>
                                  <p:childTnLst>
                                    <p:set>
                                      <p:cBhvr>
                                        <p:cTn id="12" dur="1" fill="hold">
                                          <p:stCondLst>
                                            <p:cond delay="0"/>
                                          </p:stCondLst>
                                        </p:cTn>
                                        <p:tgtEl>
                                          <p:spTgt spid="48"/>
                                        </p:tgtEl>
                                        <p:attrNameLst>
                                          <p:attrName>style.visibility</p:attrName>
                                        </p:attrNameLst>
                                      </p:cBhvr>
                                      <p:to>
                                        <p:strVal val="visible"/>
                                      </p:to>
                                    </p:set>
                                  </p:childTnLst>
                                </p:cTn>
                              </p:par>
                            </p:childTnLst>
                          </p:cTn>
                        </p:par>
                        <p:par>
                          <p:cTn id="13" fill="hold">
                            <p:stCondLst>
                              <p:cond delay="2000"/>
                            </p:stCondLst>
                            <p:childTnLst>
                              <p:par>
                                <p:cTn id="14" presetID="1" presetClass="entr" presetSubtype="0" fill="hold" nodeType="afterEffect">
                                  <p:stCondLst>
                                    <p:cond delay="1000"/>
                                  </p:stCondLst>
                                  <p:childTnLst>
                                    <p:set>
                                      <p:cBhvr>
                                        <p:cTn id="15" dur="1" fill="hold">
                                          <p:stCondLst>
                                            <p:cond delay="0"/>
                                          </p:stCondLst>
                                        </p:cTn>
                                        <p:tgtEl>
                                          <p:spTgt spid="39"/>
                                        </p:tgtEl>
                                        <p:attrNameLst>
                                          <p:attrName>style.visibility</p:attrName>
                                        </p:attrNameLst>
                                      </p:cBhvr>
                                      <p:to>
                                        <p:strVal val="visible"/>
                                      </p:to>
                                    </p:set>
                                  </p:childTnLst>
                                </p:cTn>
                              </p:par>
                            </p:childTnLst>
                          </p:cTn>
                        </p:par>
                        <p:par>
                          <p:cTn id="16" fill="hold">
                            <p:stCondLst>
                              <p:cond delay="3000"/>
                            </p:stCondLst>
                            <p:childTnLst>
                              <p:par>
                                <p:cTn id="17" presetID="1" presetClass="entr" presetSubtype="0" fill="hold" nodeType="afterEffect">
                                  <p:stCondLst>
                                    <p:cond delay="1000"/>
                                  </p:stCondLst>
                                  <p:childTnLst>
                                    <p:set>
                                      <p:cBhvr>
                                        <p:cTn id="18" dur="1" fill="hold">
                                          <p:stCondLst>
                                            <p:cond delay="0"/>
                                          </p:stCondLst>
                                        </p:cTn>
                                        <p:tgtEl>
                                          <p:spTgt spid="53"/>
                                        </p:tgtEl>
                                        <p:attrNameLst>
                                          <p:attrName>style.visibility</p:attrName>
                                        </p:attrNameLst>
                                      </p:cBhvr>
                                      <p:to>
                                        <p:strVal val="visible"/>
                                      </p:to>
                                    </p:set>
                                  </p:childTnLst>
                                </p:cTn>
                              </p:par>
                            </p:childTnLst>
                          </p:cTn>
                        </p:par>
                        <p:par>
                          <p:cTn id="19" fill="hold">
                            <p:stCondLst>
                              <p:cond delay="4000"/>
                            </p:stCondLst>
                            <p:childTnLst>
                              <p:par>
                                <p:cTn id="20" presetID="1" presetClass="entr" presetSubtype="0" fill="hold" nodeType="afterEffect">
                                  <p:stCondLst>
                                    <p:cond delay="1000"/>
                                  </p:stCondLst>
                                  <p:childTnLst>
                                    <p:set>
                                      <p:cBhvr>
                                        <p:cTn id="21" dur="1" fill="hold">
                                          <p:stCondLst>
                                            <p:cond delay="0"/>
                                          </p:stCondLst>
                                        </p:cTn>
                                        <p:tgtEl>
                                          <p:spTgt spid="28"/>
                                        </p:tgtEl>
                                        <p:attrNameLst>
                                          <p:attrName>style.visibility</p:attrName>
                                        </p:attrNameLst>
                                      </p:cBhvr>
                                      <p:to>
                                        <p:strVal val="visible"/>
                                      </p:to>
                                    </p:set>
                                  </p:childTnLst>
                                </p:cTn>
                              </p:par>
                            </p:childTnLst>
                          </p:cTn>
                        </p:par>
                        <p:par>
                          <p:cTn id="22" fill="hold">
                            <p:stCondLst>
                              <p:cond delay="5000"/>
                            </p:stCondLst>
                            <p:childTnLst>
                              <p:par>
                                <p:cTn id="23" presetID="1" presetClass="entr" presetSubtype="0" fill="hold" nodeType="afterEffect">
                                  <p:stCondLst>
                                    <p:cond delay="1000"/>
                                  </p:stCondLst>
                                  <p:childTnLst>
                                    <p:set>
                                      <p:cBhvr>
                                        <p:cTn id="24" dur="1" fill="hold">
                                          <p:stCondLst>
                                            <p:cond delay="0"/>
                                          </p:stCondLst>
                                        </p:cTn>
                                        <p:tgtEl>
                                          <p:spTgt spid="35"/>
                                        </p:tgtEl>
                                        <p:attrNameLst>
                                          <p:attrName>style.visibility</p:attrName>
                                        </p:attrNameLst>
                                      </p:cBhvr>
                                      <p:to>
                                        <p:strVal val="visible"/>
                                      </p:to>
                                    </p:set>
                                  </p:childTnLst>
                                </p:cTn>
                              </p:par>
                            </p:childTnLst>
                          </p:cTn>
                        </p:par>
                        <p:par>
                          <p:cTn id="25" fill="hold">
                            <p:stCondLst>
                              <p:cond delay="6000"/>
                            </p:stCondLst>
                            <p:childTnLst>
                              <p:par>
                                <p:cTn id="26" presetID="1" presetClass="entr" presetSubtype="0" fill="hold" nodeType="afterEffect">
                                  <p:stCondLst>
                                    <p:cond delay="1000"/>
                                  </p:stCondLst>
                                  <p:childTnLst>
                                    <p:set>
                                      <p:cBhvr>
                                        <p:cTn id="27" dur="1" fill="hold">
                                          <p:stCondLst>
                                            <p:cond delay="0"/>
                                          </p:stCondLst>
                                        </p:cTn>
                                        <p:tgtEl>
                                          <p:spTgt spid="42"/>
                                        </p:tgtEl>
                                        <p:attrNameLst>
                                          <p:attrName>style.visibility</p:attrName>
                                        </p:attrNameLst>
                                      </p:cBhvr>
                                      <p:to>
                                        <p:strVal val="visible"/>
                                      </p:to>
                                    </p:set>
                                  </p:childTnLst>
                                </p:cTn>
                              </p:par>
                            </p:childTnLst>
                          </p:cTn>
                        </p:par>
                        <p:par>
                          <p:cTn id="28" fill="hold">
                            <p:stCondLst>
                              <p:cond delay="7000"/>
                            </p:stCondLst>
                            <p:childTnLst>
                              <p:par>
                                <p:cTn id="29" presetID="1" presetClass="entr" presetSubtype="0" fill="hold" nodeType="afterEffect">
                                  <p:stCondLst>
                                    <p:cond delay="100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34980B61-3EFF-4398-AB0A-B413B98DC0D0}"/>
              </a:ext>
            </a:extLst>
          </p:cNvPr>
          <p:cNvSpPr/>
          <p:nvPr/>
        </p:nvSpPr>
        <p:spPr>
          <a:xfrm>
            <a:off x="7776885" y="3612332"/>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7EC048D4-19FF-97E9-C51A-8EB9D790C2E4}"/>
              </a:ext>
            </a:extLst>
          </p:cNvPr>
          <p:cNvSpPr/>
          <p:nvPr/>
        </p:nvSpPr>
        <p:spPr>
          <a:xfrm>
            <a:off x="3590215" y="3645853"/>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A08A84D7-2513-96A6-5E3E-6CC85283C905}"/>
              </a:ext>
            </a:extLst>
          </p:cNvPr>
          <p:cNvSpPr/>
          <p:nvPr/>
        </p:nvSpPr>
        <p:spPr>
          <a:xfrm>
            <a:off x="8412392" y="3312102"/>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CA398A97-0FDD-367F-8D1C-68D44F5AA45A}"/>
              </a:ext>
            </a:extLst>
          </p:cNvPr>
          <p:cNvSpPr/>
          <p:nvPr/>
        </p:nvSpPr>
        <p:spPr>
          <a:xfrm>
            <a:off x="7900821" y="3233617"/>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A198E0BC-D585-AD4C-3295-41521953FEE5}"/>
              </a:ext>
            </a:extLst>
          </p:cNvPr>
          <p:cNvSpPr/>
          <p:nvPr/>
        </p:nvSpPr>
        <p:spPr>
          <a:xfrm>
            <a:off x="8111491" y="3874156"/>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209D0ADF-36D0-892D-D8D9-928A5F78F6CB}"/>
              </a:ext>
            </a:extLst>
          </p:cNvPr>
          <p:cNvSpPr/>
          <p:nvPr/>
        </p:nvSpPr>
        <p:spPr>
          <a:xfrm>
            <a:off x="3827908" y="3990942"/>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4F53238E-A558-12CE-9543-3169AD0E90E0}"/>
              </a:ext>
            </a:extLst>
          </p:cNvPr>
          <p:cNvSpPr/>
          <p:nvPr/>
        </p:nvSpPr>
        <p:spPr>
          <a:xfrm>
            <a:off x="4262341" y="3386017"/>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62D260F2-25FA-3A81-53BF-A948734A6C25}"/>
              </a:ext>
            </a:extLst>
          </p:cNvPr>
          <p:cNvSpPr/>
          <p:nvPr/>
        </p:nvSpPr>
        <p:spPr>
          <a:xfrm>
            <a:off x="8513918" y="3836065"/>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35680B09-9401-D1AC-8FBD-F68830574D9C}"/>
              </a:ext>
            </a:extLst>
          </p:cNvPr>
          <p:cNvSpPr/>
          <p:nvPr/>
        </p:nvSpPr>
        <p:spPr>
          <a:xfrm>
            <a:off x="3974710" y="3612332"/>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CD5D0F3E-6218-F6C8-4B22-36237DA80DAC}"/>
              </a:ext>
            </a:extLst>
          </p:cNvPr>
          <p:cNvSpPr/>
          <p:nvPr/>
        </p:nvSpPr>
        <p:spPr>
          <a:xfrm>
            <a:off x="4212048" y="3883506"/>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E77F64DD-4A97-B501-473A-CDAAF2866413}"/>
              </a:ext>
            </a:extLst>
          </p:cNvPr>
          <p:cNvSpPr/>
          <p:nvPr/>
        </p:nvSpPr>
        <p:spPr>
          <a:xfrm>
            <a:off x="3749605" y="3312102"/>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D76C74A8-5CAD-A24F-8E94-7E7CADD092DE}"/>
              </a:ext>
            </a:extLst>
          </p:cNvPr>
          <p:cNvSpPr/>
          <p:nvPr/>
        </p:nvSpPr>
        <p:spPr>
          <a:xfrm>
            <a:off x="8156859" y="3533847"/>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4C3FFC0F-B47A-09EA-FFEA-B8AA9744A771}"/>
              </a:ext>
            </a:extLst>
          </p:cNvPr>
          <p:cNvSpPr/>
          <p:nvPr/>
        </p:nvSpPr>
        <p:spPr>
          <a:xfrm>
            <a:off x="5488221" y="2302829"/>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E80AF078-90E4-8BAB-FC34-540AA68D2937}"/>
              </a:ext>
            </a:extLst>
          </p:cNvPr>
          <p:cNvSpPr/>
          <p:nvPr/>
        </p:nvSpPr>
        <p:spPr>
          <a:xfrm>
            <a:off x="6418641" y="2302031"/>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B870DAE7-2969-2779-71EB-EB440FC2973B}"/>
              </a:ext>
            </a:extLst>
          </p:cNvPr>
          <p:cNvSpPr/>
          <p:nvPr/>
        </p:nvSpPr>
        <p:spPr>
          <a:xfrm>
            <a:off x="6160347" y="2042993"/>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A68DFE85-90A9-59C5-007D-197CEAA76477}"/>
              </a:ext>
            </a:extLst>
          </p:cNvPr>
          <p:cNvSpPr/>
          <p:nvPr/>
        </p:nvSpPr>
        <p:spPr>
          <a:xfrm>
            <a:off x="5872716" y="2269308"/>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AE8B5684-828B-FA49-6C81-A28114E7EEEA}"/>
              </a:ext>
            </a:extLst>
          </p:cNvPr>
          <p:cNvSpPr/>
          <p:nvPr/>
        </p:nvSpPr>
        <p:spPr>
          <a:xfrm>
            <a:off x="6110054" y="2540482"/>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BA311CFD-C8A7-0FAA-5715-87C0ACA69B2D}"/>
              </a:ext>
            </a:extLst>
          </p:cNvPr>
          <p:cNvSpPr/>
          <p:nvPr/>
        </p:nvSpPr>
        <p:spPr>
          <a:xfrm>
            <a:off x="5647611" y="1969078"/>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803643B8-1F0B-57B2-2160-C66AA6F086E6}"/>
              </a:ext>
            </a:extLst>
          </p:cNvPr>
          <p:cNvSpPr/>
          <p:nvPr/>
        </p:nvSpPr>
        <p:spPr>
          <a:xfrm>
            <a:off x="5966321" y="1742868"/>
            <a:ext cx="159390" cy="156970"/>
          </a:xfrm>
          <a:prstGeom prst="ellipse">
            <a:avLst/>
          </a:prstGeom>
          <a:solidFill>
            <a:schemeClr val="accent4">
              <a:lumMod val="40000"/>
              <a:lumOff val="60000"/>
            </a:schemeClr>
          </a:solid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82504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500"/>
                                  </p:stCondLst>
                                  <p:childTnLst>
                                    <p:set>
                                      <p:cBhvr>
                                        <p:cTn id="9" dur="1" fill="hold">
                                          <p:stCondLst>
                                            <p:cond delay="0"/>
                                          </p:stCondLst>
                                        </p:cTn>
                                        <p:tgtEl>
                                          <p:spTgt spid="6"/>
                                        </p:tgtEl>
                                        <p:attrNameLst>
                                          <p:attrName>style.visibility</p:attrName>
                                        </p:attrNameLst>
                                      </p:cBhvr>
                                      <p:to>
                                        <p:strVal val="visible"/>
                                      </p:to>
                                    </p:set>
                                  </p:childTnLst>
                                </p:cTn>
                              </p:par>
                            </p:childTnLst>
                          </p:cTn>
                        </p:par>
                        <p:par>
                          <p:cTn id="10" fill="hold">
                            <p:stCondLst>
                              <p:cond delay="500"/>
                            </p:stCondLst>
                            <p:childTnLst>
                              <p:par>
                                <p:cTn id="11" presetID="1" presetClass="entr" presetSubtype="0" fill="hold" grpId="0" nodeType="afterEffect">
                                  <p:stCondLst>
                                    <p:cond delay="500"/>
                                  </p:stCondLst>
                                  <p:childTnLst>
                                    <p:set>
                                      <p:cBhvr>
                                        <p:cTn id="12" dur="1" fill="hold">
                                          <p:stCondLst>
                                            <p:cond delay="0"/>
                                          </p:stCondLst>
                                        </p:cTn>
                                        <p:tgtEl>
                                          <p:spTgt spid="7"/>
                                        </p:tgtEl>
                                        <p:attrNameLst>
                                          <p:attrName>style.visibility</p:attrName>
                                        </p:attrNameLst>
                                      </p:cBhvr>
                                      <p:to>
                                        <p:strVal val="visible"/>
                                      </p:to>
                                    </p:set>
                                  </p:childTnLst>
                                </p:cTn>
                              </p:par>
                            </p:childTnLst>
                          </p:cTn>
                        </p:par>
                        <p:par>
                          <p:cTn id="13" fill="hold">
                            <p:stCondLst>
                              <p:cond delay="1000"/>
                            </p:stCondLst>
                            <p:childTnLst>
                              <p:par>
                                <p:cTn id="14" presetID="1" presetClass="entr" presetSubtype="0" fill="hold" grpId="0" nodeType="afterEffect">
                                  <p:stCondLst>
                                    <p:cond delay="500"/>
                                  </p:stCondLst>
                                  <p:childTnLst>
                                    <p:set>
                                      <p:cBhvr>
                                        <p:cTn id="15" dur="1" fill="hold">
                                          <p:stCondLst>
                                            <p:cond delay="0"/>
                                          </p:stCondLst>
                                        </p:cTn>
                                        <p:tgtEl>
                                          <p:spTgt spid="8"/>
                                        </p:tgtEl>
                                        <p:attrNameLst>
                                          <p:attrName>style.visibility</p:attrName>
                                        </p:attrNameLst>
                                      </p:cBhvr>
                                      <p:to>
                                        <p:strVal val="visible"/>
                                      </p:to>
                                    </p:set>
                                  </p:childTnLst>
                                </p:cTn>
                              </p:par>
                            </p:childTnLst>
                          </p:cTn>
                        </p:par>
                        <p:par>
                          <p:cTn id="16" fill="hold">
                            <p:stCondLst>
                              <p:cond delay="1500"/>
                            </p:stCondLst>
                            <p:childTnLst>
                              <p:par>
                                <p:cTn id="17" presetID="1" presetClass="entr" presetSubtype="0" fill="hold" grpId="0" nodeType="afterEffect">
                                  <p:stCondLst>
                                    <p:cond delay="500"/>
                                  </p:stCondLst>
                                  <p:childTnLst>
                                    <p:set>
                                      <p:cBhvr>
                                        <p:cTn id="18" dur="1" fill="hold">
                                          <p:stCondLst>
                                            <p:cond delay="0"/>
                                          </p:stCondLst>
                                        </p:cTn>
                                        <p:tgtEl>
                                          <p:spTgt spid="17"/>
                                        </p:tgtEl>
                                        <p:attrNameLst>
                                          <p:attrName>style.visibility</p:attrName>
                                        </p:attrNameLst>
                                      </p:cBhvr>
                                      <p:to>
                                        <p:strVal val="visible"/>
                                      </p:to>
                                    </p:set>
                                  </p:childTnLst>
                                </p:cTn>
                              </p:par>
                            </p:childTnLst>
                          </p:cTn>
                        </p:par>
                        <p:par>
                          <p:cTn id="19" fill="hold">
                            <p:stCondLst>
                              <p:cond delay="2000"/>
                            </p:stCondLst>
                            <p:childTnLst>
                              <p:par>
                                <p:cTn id="20" presetID="1" presetClass="entr" presetSubtype="0" fill="hold" grpId="0" nodeType="afterEffect">
                                  <p:stCondLst>
                                    <p:cond delay="500"/>
                                  </p:stCondLst>
                                  <p:childTnLst>
                                    <p:set>
                                      <p:cBhvr>
                                        <p:cTn id="21" dur="1" fill="hold">
                                          <p:stCondLst>
                                            <p:cond delay="0"/>
                                          </p:stCondLst>
                                        </p:cTn>
                                        <p:tgtEl>
                                          <p:spTgt spid="4"/>
                                        </p:tgtEl>
                                        <p:attrNameLst>
                                          <p:attrName>style.visibility</p:attrName>
                                        </p:attrNameLst>
                                      </p:cBhvr>
                                      <p:to>
                                        <p:strVal val="visible"/>
                                      </p:to>
                                    </p:set>
                                  </p:childTnLst>
                                </p:cTn>
                              </p:par>
                            </p:childTnLst>
                          </p:cTn>
                        </p:par>
                        <p:par>
                          <p:cTn id="22" fill="hold">
                            <p:stCondLst>
                              <p:cond delay="2500"/>
                            </p:stCondLst>
                            <p:childTnLst>
                              <p:par>
                                <p:cTn id="23" presetID="1" presetClass="entr" presetSubtype="0" fill="hold" grpId="0" nodeType="afterEffect">
                                  <p:stCondLst>
                                    <p:cond delay="500"/>
                                  </p:stCondLst>
                                  <p:childTnLst>
                                    <p:set>
                                      <p:cBhvr>
                                        <p:cTn id="24" dur="1" fill="hold">
                                          <p:stCondLst>
                                            <p:cond delay="0"/>
                                          </p:stCondLst>
                                        </p:cTn>
                                        <p:tgtEl>
                                          <p:spTgt spid="9"/>
                                        </p:tgtEl>
                                        <p:attrNameLst>
                                          <p:attrName>style.visibility</p:attrName>
                                        </p:attrNameLst>
                                      </p:cBhvr>
                                      <p:to>
                                        <p:strVal val="visible"/>
                                      </p:to>
                                    </p:set>
                                  </p:childTnLst>
                                </p:cTn>
                              </p:par>
                            </p:childTnLst>
                          </p:cTn>
                        </p:par>
                        <p:par>
                          <p:cTn id="25" fill="hold">
                            <p:stCondLst>
                              <p:cond delay="3000"/>
                            </p:stCondLst>
                            <p:childTnLst>
                              <p:par>
                                <p:cTn id="26" presetID="1" presetClass="entr" presetSubtype="0" fill="hold" grpId="0" nodeType="afterEffect">
                                  <p:stCondLst>
                                    <p:cond delay="500"/>
                                  </p:stCondLst>
                                  <p:childTnLst>
                                    <p:set>
                                      <p:cBhvr>
                                        <p:cTn id="27" dur="1" fill="hold">
                                          <p:stCondLst>
                                            <p:cond delay="0"/>
                                          </p:stCondLst>
                                        </p:cTn>
                                        <p:tgtEl>
                                          <p:spTgt spid="13"/>
                                        </p:tgtEl>
                                        <p:attrNameLst>
                                          <p:attrName>style.visibility</p:attrName>
                                        </p:attrNameLst>
                                      </p:cBhvr>
                                      <p:to>
                                        <p:strVal val="visible"/>
                                      </p:to>
                                    </p:set>
                                  </p:childTnLst>
                                </p:cTn>
                              </p:par>
                            </p:childTnLst>
                          </p:cTn>
                        </p:par>
                        <p:par>
                          <p:cTn id="28" fill="hold">
                            <p:stCondLst>
                              <p:cond delay="3500"/>
                            </p:stCondLst>
                            <p:childTnLst>
                              <p:par>
                                <p:cTn id="29" presetID="1" presetClass="entr" presetSubtype="0" fill="hold" grpId="0" nodeType="afterEffect">
                                  <p:stCondLst>
                                    <p:cond delay="500"/>
                                  </p:stCondLst>
                                  <p:childTnLst>
                                    <p:set>
                                      <p:cBhvr>
                                        <p:cTn id="30" dur="1" fill="hold">
                                          <p:stCondLst>
                                            <p:cond delay="0"/>
                                          </p:stCondLst>
                                        </p:cTn>
                                        <p:tgtEl>
                                          <p:spTgt spid="20"/>
                                        </p:tgtEl>
                                        <p:attrNameLst>
                                          <p:attrName>style.visibility</p:attrName>
                                        </p:attrNameLst>
                                      </p:cBhvr>
                                      <p:to>
                                        <p:strVal val="visible"/>
                                      </p:to>
                                    </p:set>
                                  </p:childTnLst>
                                </p:cTn>
                              </p:par>
                            </p:childTnLst>
                          </p:cTn>
                        </p:par>
                        <p:par>
                          <p:cTn id="31" fill="hold">
                            <p:stCondLst>
                              <p:cond delay="4000"/>
                            </p:stCondLst>
                            <p:childTnLst>
                              <p:par>
                                <p:cTn id="32" presetID="1" presetClass="entr" presetSubtype="0" fill="hold" grpId="0" nodeType="afterEffect">
                                  <p:stCondLst>
                                    <p:cond delay="500"/>
                                  </p:stCondLst>
                                  <p:childTnLst>
                                    <p:set>
                                      <p:cBhvr>
                                        <p:cTn id="33" dur="1" fill="hold">
                                          <p:stCondLst>
                                            <p:cond delay="0"/>
                                          </p:stCondLst>
                                        </p:cTn>
                                        <p:tgtEl>
                                          <p:spTgt spid="21"/>
                                        </p:tgtEl>
                                        <p:attrNameLst>
                                          <p:attrName>style.visibility</p:attrName>
                                        </p:attrNameLst>
                                      </p:cBhvr>
                                      <p:to>
                                        <p:strVal val="visible"/>
                                      </p:to>
                                    </p:set>
                                  </p:childTnLst>
                                </p:cTn>
                              </p:par>
                            </p:childTnLst>
                          </p:cTn>
                        </p:par>
                        <p:par>
                          <p:cTn id="34" fill="hold">
                            <p:stCondLst>
                              <p:cond delay="4500"/>
                            </p:stCondLst>
                            <p:childTnLst>
                              <p:par>
                                <p:cTn id="35" presetID="1" presetClass="entr" presetSubtype="0" fill="hold" grpId="0" nodeType="afterEffect">
                                  <p:stCondLst>
                                    <p:cond delay="500"/>
                                  </p:stCondLst>
                                  <p:childTnLst>
                                    <p:set>
                                      <p:cBhvr>
                                        <p:cTn id="36" dur="1" fill="hold">
                                          <p:stCondLst>
                                            <p:cond delay="0"/>
                                          </p:stCondLst>
                                        </p:cTn>
                                        <p:tgtEl>
                                          <p:spTgt spid="11"/>
                                        </p:tgtEl>
                                        <p:attrNameLst>
                                          <p:attrName>style.visibility</p:attrName>
                                        </p:attrNameLst>
                                      </p:cBhvr>
                                      <p:to>
                                        <p:strVal val="visible"/>
                                      </p:to>
                                    </p:set>
                                  </p:childTnLst>
                                </p:cTn>
                              </p:par>
                            </p:childTnLst>
                          </p:cTn>
                        </p:par>
                        <p:par>
                          <p:cTn id="37" fill="hold">
                            <p:stCondLst>
                              <p:cond delay="5000"/>
                            </p:stCondLst>
                            <p:childTnLst>
                              <p:par>
                                <p:cTn id="38" presetID="1" presetClass="entr" presetSubtype="0" fill="hold" grpId="0" nodeType="afterEffect">
                                  <p:stCondLst>
                                    <p:cond delay="500"/>
                                  </p:stCondLst>
                                  <p:childTnLst>
                                    <p:set>
                                      <p:cBhvr>
                                        <p:cTn id="39" dur="1" fill="hold">
                                          <p:stCondLst>
                                            <p:cond delay="0"/>
                                          </p:stCondLst>
                                        </p:cTn>
                                        <p:tgtEl>
                                          <p:spTgt spid="5"/>
                                        </p:tgtEl>
                                        <p:attrNameLst>
                                          <p:attrName>style.visibility</p:attrName>
                                        </p:attrNameLst>
                                      </p:cBhvr>
                                      <p:to>
                                        <p:strVal val="visible"/>
                                      </p:to>
                                    </p:set>
                                  </p:childTnLst>
                                </p:cTn>
                              </p:par>
                            </p:childTnLst>
                          </p:cTn>
                        </p:par>
                        <p:par>
                          <p:cTn id="40" fill="hold">
                            <p:stCondLst>
                              <p:cond delay="5500"/>
                            </p:stCondLst>
                            <p:childTnLst>
                              <p:par>
                                <p:cTn id="41" presetID="1" presetClass="entr" presetSubtype="0" fill="hold" grpId="0" nodeType="afterEffect">
                                  <p:stCondLst>
                                    <p:cond delay="500"/>
                                  </p:stCondLst>
                                  <p:childTnLst>
                                    <p:set>
                                      <p:cBhvr>
                                        <p:cTn id="42" dur="1" fill="hold">
                                          <p:stCondLst>
                                            <p:cond delay="0"/>
                                          </p:stCondLst>
                                        </p:cTn>
                                        <p:tgtEl>
                                          <p:spTgt spid="19"/>
                                        </p:tgtEl>
                                        <p:attrNameLst>
                                          <p:attrName>style.visibility</p:attrName>
                                        </p:attrNameLst>
                                      </p:cBhvr>
                                      <p:to>
                                        <p:strVal val="visible"/>
                                      </p:to>
                                    </p:set>
                                  </p:childTnLst>
                                </p:cTn>
                              </p:par>
                            </p:childTnLst>
                          </p:cTn>
                        </p:par>
                        <p:par>
                          <p:cTn id="43" fill="hold">
                            <p:stCondLst>
                              <p:cond delay="6000"/>
                            </p:stCondLst>
                            <p:childTnLst>
                              <p:par>
                                <p:cTn id="44" presetID="1" presetClass="entr" presetSubtype="0" fill="hold" grpId="0" nodeType="afterEffect">
                                  <p:stCondLst>
                                    <p:cond delay="500"/>
                                  </p:stCondLst>
                                  <p:childTnLst>
                                    <p:set>
                                      <p:cBhvr>
                                        <p:cTn id="45" dur="1" fill="hold">
                                          <p:stCondLst>
                                            <p:cond delay="0"/>
                                          </p:stCondLst>
                                        </p:cTn>
                                        <p:tgtEl>
                                          <p:spTgt spid="12"/>
                                        </p:tgtEl>
                                        <p:attrNameLst>
                                          <p:attrName>style.visibility</p:attrName>
                                        </p:attrNameLst>
                                      </p:cBhvr>
                                      <p:to>
                                        <p:strVal val="visible"/>
                                      </p:to>
                                    </p:set>
                                  </p:childTnLst>
                                </p:cTn>
                              </p:par>
                            </p:childTnLst>
                          </p:cTn>
                        </p:par>
                        <p:par>
                          <p:cTn id="46" fill="hold">
                            <p:stCondLst>
                              <p:cond delay="6500"/>
                            </p:stCondLst>
                            <p:childTnLst>
                              <p:par>
                                <p:cTn id="47" presetID="1" presetClass="entr" presetSubtype="0" fill="hold" grpId="0" nodeType="afterEffect">
                                  <p:stCondLst>
                                    <p:cond delay="500"/>
                                  </p:stCondLst>
                                  <p:childTnLst>
                                    <p:set>
                                      <p:cBhvr>
                                        <p:cTn id="48" dur="1" fill="hold">
                                          <p:stCondLst>
                                            <p:cond delay="0"/>
                                          </p:stCondLst>
                                        </p:cTn>
                                        <p:tgtEl>
                                          <p:spTgt spid="22"/>
                                        </p:tgtEl>
                                        <p:attrNameLst>
                                          <p:attrName>style.visibility</p:attrName>
                                        </p:attrNameLst>
                                      </p:cBhvr>
                                      <p:to>
                                        <p:strVal val="visible"/>
                                      </p:to>
                                    </p:set>
                                  </p:childTnLst>
                                </p:cTn>
                              </p:par>
                            </p:childTnLst>
                          </p:cTn>
                        </p:par>
                        <p:par>
                          <p:cTn id="49" fill="hold">
                            <p:stCondLst>
                              <p:cond delay="7000"/>
                            </p:stCondLst>
                            <p:childTnLst>
                              <p:par>
                                <p:cTn id="50" presetID="1" presetClass="entr" presetSubtype="0" fill="hold" grpId="0" nodeType="afterEffect">
                                  <p:stCondLst>
                                    <p:cond delay="500"/>
                                  </p:stCondLst>
                                  <p:childTnLst>
                                    <p:set>
                                      <p:cBhvr>
                                        <p:cTn id="51" dur="1" fill="hold">
                                          <p:stCondLst>
                                            <p:cond delay="0"/>
                                          </p:stCondLst>
                                        </p:cTn>
                                        <p:tgtEl>
                                          <p:spTgt spid="10"/>
                                        </p:tgtEl>
                                        <p:attrNameLst>
                                          <p:attrName>style.visibility</p:attrName>
                                        </p:attrNameLst>
                                      </p:cBhvr>
                                      <p:to>
                                        <p:strVal val="visible"/>
                                      </p:to>
                                    </p:set>
                                  </p:childTnLst>
                                </p:cTn>
                              </p:par>
                            </p:childTnLst>
                          </p:cTn>
                        </p:par>
                        <p:par>
                          <p:cTn id="52" fill="hold">
                            <p:stCondLst>
                              <p:cond delay="7500"/>
                            </p:stCondLst>
                            <p:childTnLst>
                              <p:par>
                                <p:cTn id="53" presetID="1" presetClass="entr" presetSubtype="0" fill="hold" grpId="0" nodeType="afterEffect">
                                  <p:stCondLst>
                                    <p:cond delay="500"/>
                                  </p:stCondLst>
                                  <p:childTnLst>
                                    <p:set>
                                      <p:cBhvr>
                                        <p:cTn id="54" dur="1" fill="hold">
                                          <p:stCondLst>
                                            <p:cond delay="0"/>
                                          </p:stCondLst>
                                        </p:cTn>
                                        <p:tgtEl>
                                          <p:spTgt spid="15"/>
                                        </p:tgtEl>
                                        <p:attrNameLst>
                                          <p:attrName>style.visibility</p:attrName>
                                        </p:attrNameLst>
                                      </p:cBhvr>
                                      <p:to>
                                        <p:strVal val="visible"/>
                                      </p:to>
                                    </p:set>
                                  </p:childTnLst>
                                </p:cTn>
                              </p:par>
                            </p:childTnLst>
                          </p:cTn>
                        </p:par>
                        <p:par>
                          <p:cTn id="55" fill="hold">
                            <p:stCondLst>
                              <p:cond delay="8000"/>
                            </p:stCondLst>
                            <p:childTnLst>
                              <p:par>
                                <p:cTn id="56" presetID="1" presetClass="entr" presetSubtype="0" fill="hold" grpId="0" nodeType="afterEffect">
                                  <p:stCondLst>
                                    <p:cond delay="500"/>
                                  </p:stCondLst>
                                  <p:childTnLst>
                                    <p:set>
                                      <p:cBhvr>
                                        <p:cTn id="57" dur="1" fill="hold">
                                          <p:stCondLst>
                                            <p:cond delay="0"/>
                                          </p:stCondLst>
                                        </p:cTn>
                                        <p:tgtEl>
                                          <p:spTgt spid="16"/>
                                        </p:tgtEl>
                                        <p:attrNameLst>
                                          <p:attrName>style.visibility</p:attrName>
                                        </p:attrNameLst>
                                      </p:cBhvr>
                                      <p:to>
                                        <p:strVal val="visible"/>
                                      </p:to>
                                    </p:set>
                                  </p:childTnLst>
                                </p:cTn>
                              </p:par>
                            </p:childTnLst>
                          </p:cTn>
                        </p:par>
                        <p:par>
                          <p:cTn id="58" fill="hold">
                            <p:stCondLst>
                              <p:cond delay="8500"/>
                            </p:stCondLst>
                            <p:childTnLst>
                              <p:par>
                                <p:cTn id="59" presetID="1" presetClass="entr" presetSubtype="0" fill="hold" grpId="0" nodeType="afterEffect">
                                  <p:stCondLst>
                                    <p:cond delay="500"/>
                                  </p:stCondLst>
                                  <p:childTnLst>
                                    <p:set>
                                      <p:cBhvr>
                                        <p:cTn id="6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Linear Sketch</a:t>
            </a:r>
            <a:endParaRPr lang="en-US"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p:txBody>
              <a:bodyPr/>
              <a:lstStyle/>
              <a:p>
                <a:pPr>
                  <a:buClr>
                    <a:schemeClr val="tx1"/>
                  </a:buClr>
                </a:pPr>
                <a:r>
                  <a:rPr lang="en-US" dirty="0"/>
                  <a:t>Suppose stream </a:t>
                </a:r>
                <a14:m>
                  <m:oMath xmlns:m="http://schemas.openxmlformats.org/officeDocument/2006/math">
                    <m:r>
                      <a:rPr lang="en-US" i="1" smtClean="0">
                        <a:solidFill>
                          <a:srgbClr val="C00000"/>
                        </a:solidFill>
                        <a:latin typeface="Cambria Math" panose="02040503050406030204" pitchFamily="18" charset="0"/>
                      </a:rPr>
                      <m:t>𝑆</m:t>
                    </m:r>
                    <m:r>
                      <a:rPr lang="en-US" b="0" i="0" smtClean="0">
                        <a:solidFill>
                          <a:srgbClr val="C00000"/>
                        </a:solidFill>
                        <a:latin typeface="Cambria Math" panose="02040503050406030204" pitchFamily="18" charset="0"/>
                      </a:rPr>
                      <m:t> </m:t>
                    </m:r>
                  </m:oMath>
                </a14:m>
                <a:r>
                  <a:rPr lang="en-US" dirty="0"/>
                  <a:t>induces a frequency vector </a:t>
                </a:r>
                <a14:m>
                  <m:oMath xmlns:m="http://schemas.openxmlformats.org/officeDocument/2006/math">
                    <m:r>
                      <a:rPr lang="en-US" b="0" i="1" smtClean="0">
                        <a:solidFill>
                          <a:srgbClr val="C00000"/>
                        </a:solidFill>
                        <a:latin typeface="Cambria Math" panose="02040503050406030204" pitchFamily="18" charset="0"/>
                      </a:rPr>
                      <m:t>𝑓</m:t>
                    </m:r>
                  </m:oMath>
                </a14:m>
                <a:r>
                  <a:rPr lang="en-US" dirty="0"/>
                  <a:t> </a:t>
                </a:r>
              </a:p>
              <a:p>
                <a:pPr>
                  <a:buClr>
                    <a:schemeClr val="tx1"/>
                  </a:buClr>
                </a:pPr>
                <a:endParaRPr lang="en-US" dirty="0"/>
              </a:p>
              <a:p>
                <a:pPr>
                  <a:buClr>
                    <a:schemeClr val="tx1"/>
                  </a:buClr>
                </a:pPr>
                <a:r>
                  <a:rPr lang="en-US" dirty="0">
                    <a:solidFill>
                      <a:srgbClr val="00B050"/>
                    </a:solidFill>
                  </a:rPr>
                  <a:t>Algorithm framework</a:t>
                </a:r>
                <a:r>
                  <a:rPr lang="en-US" dirty="0"/>
                  <a:t>: </a:t>
                </a:r>
              </a:p>
              <a:p>
                <a:pPr lvl="1">
                  <a:buClr>
                    <a:schemeClr val="tx1"/>
                  </a:buClr>
                </a:pPr>
                <a:r>
                  <a:rPr lang="en-US" sz="2800" dirty="0"/>
                  <a:t>Generate a random matrix </a:t>
                </a:r>
                <a14:m>
                  <m:oMath xmlns:m="http://schemas.openxmlformats.org/officeDocument/2006/math">
                    <m:r>
                      <a:rPr lang="en-US" sz="2800" b="0" i="1" smtClean="0">
                        <a:solidFill>
                          <a:srgbClr val="C00000"/>
                        </a:solidFill>
                        <a:latin typeface="Cambria Math" panose="02040503050406030204" pitchFamily="18" charset="0"/>
                      </a:rPr>
                      <m:t>𝐴</m:t>
                    </m:r>
                  </m:oMath>
                </a14:m>
                <a:r>
                  <a:rPr lang="en-US" sz="2800" dirty="0"/>
                  <a:t> and maintain </a:t>
                </a:r>
                <a14:m>
                  <m:oMath xmlns:m="http://schemas.openxmlformats.org/officeDocument/2006/math">
                    <m:r>
                      <a:rPr lang="en-US" sz="2800" b="0" i="1" smtClean="0">
                        <a:solidFill>
                          <a:srgbClr val="C00000"/>
                        </a:solidFill>
                        <a:latin typeface="Cambria Math" panose="02040503050406030204" pitchFamily="18" charset="0"/>
                      </a:rPr>
                      <m:t>𝐴</m:t>
                    </m:r>
                    <m:r>
                      <a:rPr lang="en-US" sz="2800" b="0" i="1" smtClean="0">
                        <a:solidFill>
                          <a:srgbClr val="C00000"/>
                        </a:solidFill>
                        <a:latin typeface="Cambria Math" panose="02040503050406030204" pitchFamily="18" charset="0"/>
                      </a:rPr>
                      <m:t>⋅</m:t>
                    </m:r>
                    <m:r>
                      <a:rPr lang="en-US" sz="2800" b="0" i="1" smtClean="0">
                        <a:solidFill>
                          <a:srgbClr val="C00000"/>
                        </a:solidFill>
                        <a:latin typeface="Cambria Math" panose="02040503050406030204" pitchFamily="18" charset="0"/>
                      </a:rPr>
                      <m:t>𝑓</m:t>
                    </m:r>
                  </m:oMath>
                </a14:m>
                <a:endParaRPr lang="en-US" sz="2800" dirty="0"/>
              </a:p>
              <a:p>
                <a:pPr lvl="1">
                  <a:buClr>
                    <a:schemeClr val="tx1"/>
                  </a:buClr>
                </a:pPr>
                <a:r>
                  <a:rPr lang="en-US" sz="2800" dirty="0"/>
                  <a:t>Apply a post-processing function </a:t>
                </a:r>
                <a14:m>
                  <m:oMath xmlns:m="http://schemas.openxmlformats.org/officeDocument/2006/math">
                    <m:r>
                      <a:rPr lang="en-US" sz="2800" b="0" i="1" smtClean="0">
                        <a:solidFill>
                          <a:srgbClr val="C00000"/>
                        </a:solidFill>
                        <a:latin typeface="Cambria Math" panose="02040503050406030204" pitchFamily="18" charset="0"/>
                      </a:rPr>
                      <m:t>𝑔</m:t>
                    </m:r>
                    <m:r>
                      <a:rPr lang="en-US" sz="2800" b="0" i="1" smtClean="0">
                        <a:solidFill>
                          <a:srgbClr val="C00000"/>
                        </a:solidFill>
                        <a:latin typeface="Cambria Math" panose="02040503050406030204" pitchFamily="18" charset="0"/>
                      </a:rPr>
                      <m:t>(</m:t>
                    </m:r>
                    <m:r>
                      <a:rPr lang="en-US" sz="2800" b="0" i="1" smtClean="0">
                        <a:solidFill>
                          <a:srgbClr val="C00000"/>
                        </a:solidFill>
                        <a:latin typeface="Cambria Math" panose="02040503050406030204" pitchFamily="18" charset="0"/>
                      </a:rPr>
                      <m:t>𝐴</m:t>
                    </m:r>
                    <m:r>
                      <a:rPr lang="en-US" sz="2800" b="0" i="1" smtClean="0">
                        <a:solidFill>
                          <a:srgbClr val="C00000"/>
                        </a:solidFill>
                        <a:latin typeface="Cambria Math" panose="02040503050406030204" pitchFamily="18" charset="0"/>
                      </a:rPr>
                      <m:t>⋅</m:t>
                    </m:r>
                    <m:r>
                      <a:rPr lang="en-US" sz="2800" b="0" i="1" smtClean="0">
                        <a:solidFill>
                          <a:srgbClr val="C00000"/>
                        </a:solidFill>
                        <a:latin typeface="Cambria Math" panose="02040503050406030204" pitchFamily="18" charset="0"/>
                      </a:rPr>
                      <m:t>𝑓</m:t>
                    </m:r>
                    <m:r>
                      <a:rPr lang="en-US" sz="2800" b="0" i="1" smtClean="0">
                        <a:solidFill>
                          <a:srgbClr val="C00000"/>
                        </a:solidFill>
                        <a:latin typeface="Cambria Math" panose="02040503050406030204" pitchFamily="18" charset="0"/>
                      </a:rPr>
                      <m:t>)</m:t>
                    </m:r>
                  </m:oMath>
                </a14:m>
                <a:r>
                  <a:rPr lang="en-US" sz="2800" dirty="0"/>
                  <a:t> as the output</a:t>
                </a:r>
              </a:p>
              <a:p>
                <a:pPr>
                  <a:buClr>
                    <a:schemeClr val="tx1"/>
                  </a:buClr>
                </a:pPr>
                <a:endParaRPr lang="en-US" dirty="0"/>
              </a:p>
              <a:p>
                <a:pPr>
                  <a:buClr>
                    <a:schemeClr val="tx1"/>
                  </a:buClr>
                </a:pPr>
                <a:r>
                  <a:rPr lang="en-US" dirty="0"/>
                  <a:t>What algorithms have we discussed that fit this framework?</a:t>
                </a:r>
              </a:p>
            </p:txBody>
          </p:sp>
        </mc:Choice>
        <mc:Fallback xmlns="">
          <p:sp>
            <p:nvSpPr>
              <p:cNvPr id="3" name="Content Placeholder 2">
                <a:extLst>
                  <a:ext uri="{FF2B5EF4-FFF2-40B4-BE49-F238E27FC236}">
                    <a16:creationId xmlns:a16="http://schemas.microsoft.com/office/drawing/2014/main" id="{15255D49-9D60-44DD-910D-2EBD0529DEC9}"/>
                  </a:ext>
                </a:extLst>
              </p:cNvPr>
              <p:cNvSpPr>
                <a:spLocks noGrp="1" noRot="1" noChangeAspect="1" noMove="1" noResize="1" noEditPoints="1" noAdjustHandles="1" noChangeArrowheads="1" noChangeShapeType="1" noTextEdit="1"/>
              </p:cNvSpPr>
              <p:nvPr>
                <p:ph idx="1"/>
              </p:nvPr>
            </p:nvSpPr>
            <p:spPr>
              <a:blipFill>
                <a:blip r:embed="rId3"/>
                <a:stretch>
                  <a:fillRect l="-1043" t="-2241"/>
                </a:stretch>
              </a:blipFill>
            </p:spPr>
            <p:txBody>
              <a:bodyPr/>
              <a:lstStyle/>
              <a:p>
                <a:r>
                  <a:rPr lang="en-US">
                    <a:noFill/>
                  </a:rPr>
                  <a:t> </a:t>
                </a:r>
              </a:p>
            </p:txBody>
          </p:sp>
        </mc:Fallback>
      </mc:AlternateContent>
    </p:spTree>
    <p:extLst>
      <p:ext uri="{BB962C8B-B14F-4D97-AF65-F5344CB8AC3E}">
        <p14:creationId xmlns:p14="http://schemas.microsoft.com/office/powerpoint/2010/main" val="2922641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Linear Sketch</a:t>
            </a:r>
            <a:endParaRPr lang="en-US" dirty="0"/>
          </a:p>
        </p:txBody>
      </p:sp>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p:txBody>
          <a:bodyPr>
            <a:normAutofit/>
          </a:bodyPr>
          <a:lstStyle/>
          <a:p>
            <a:pPr>
              <a:buClr>
                <a:schemeClr val="tx1"/>
              </a:buClr>
            </a:pPr>
            <a:r>
              <a:rPr lang="en-US" sz="3000" dirty="0"/>
              <a:t>What algorithms have we discussed that fit this framework?</a:t>
            </a:r>
          </a:p>
          <a:p>
            <a:pPr lvl="1">
              <a:buClr>
                <a:schemeClr val="tx1"/>
              </a:buClr>
            </a:pPr>
            <a:r>
              <a:rPr lang="en-US" sz="3000" dirty="0">
                <a:solidFill>
                  <a:srgbClr val="00B050"/>
                </a:solidFill>
              </a:rPr>
              <a:t>YES</a:t>
            </a:r>
            <a:r>
              <a:rPr lang="en-US" sz="3000" dirty="0"/>
              <a:t>: AMS, </a:t>
            </a:r>
            <a:r>
              <a:rPr lang="en-US" sz="3000" dirty="0" err="1"/>
              <a:t>CountSketch</a:t>
            </a:r>
            <a:r>
              <a:rPr lang="en-US" sz="3000" dirty="0"/>
              <a:t>, </a:t>
            </a:r>
            <a:r>
              <a:rPr lang="en-US" sz="3000" dirty="0" err="1"/>
              <a:t>CountMin</a:t>
            </a:r>
            <a:r>
              <a:rPr lang="en-US" sz="3000" dirty="0"/>
              <a:t>, sparse recovery, distinct elements, coreset construction for clustering</a:t>
            </a:r>
          </a:p>
          <a:p>
            <a:pPr lvl="1">
              <a:buClr>
                <a:schemeClr val="tx1"/>
              </a:buClr>
            </a:pPr>
            <a:r>
              <a:rPr lang="en-US" sz="3000" dirty="0">
                <a:solidFill>
                  <a:srgbClr val="FF0000"/>
                </a:solidFill>
              </a:rPr>
              <a:t>NO</a:t>
            </a:r>
            <a:r>
              <a:rPr lang="en-US" sz="3000" dirty="0"/>
              <a:t>: Greedy algorithm for maximal matching, connectivity, bipartiteness, </a:t>
            </a:r>
            <a:r>
              <a:rPr lang="en-US" sz="3000" dirty="0" err="1"/>
              <a:t>MisraGries</a:t>
            </a:r>
            <a:endParaRPr lang="en-US" sz="3000" dirty="0"/>
          </a:p>
        </p:txBody>
      </p:sp>
    </p:spTree>
    <p:extLst>
      <p:ext uri="{BB962C8B-B14F-4D97-AF65-F5344CB8AC3E}">
        <p14:creationId xmlns:p14="http://schemas.microsoft.com/office/powerpoint/2010/main" val="34291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84B7A-8516-47FC-9176-8158CF0B5C45}"/>
              </a:ext>
            </a:extLst>
          </p:cNvPr>
          <p:cNvSpPr>
            <a:spLocks noGrp="1"/>
          </p:cNvSpPr>
          <p:nvPr>
            <p:ph type="title"/>
          </p:nvPr>
        </p:nvSpPr>
        <p:spPr/>
        <p:txBody>
          <a:bodyPr/>
          <a:lstStyle/>
          <a:p>
            <a:r>
              <a:rPr lang="en-US" dirty="0">
                <a:solidFill>
                  <a:srgbClr val="C00000"/>
                </a:solidFill>
              </a:rPr>
              <a:t>Linear Sketch</a:t>
            </a:r>
            <a:endParaRPr lang="en-US" dirty="0"/>
          </a:p>
        </p:txBody>
      </p:sp>
      <p:sp>
        <p:nvSpPr>
          <p:cNvPr id="3" name="Content Placeholder 2">
            <a:extLst>
              <a:ext uri="{FF2B5EF4-FFF2-40B4-BE49-F238E27FC236}">
                <a16:creationId xmlns:a16="http://schemas.microsoft.com/office/drawing/2014/main" id="{15255D49-9D60-44DD-910D-2EBD0529DEC9}"/>
              </a:ext>
            </a:extLst>
          </p:cNvPr>
          <p:cNvSpPr>
            <a:spLocks noGrp="1"/>
          </p:cNvSpPr>
          <p:nvPr>
            <p:ph idx="1"/>
          </p:nvPr>
        </p:nvSpPr>
        <p:spPr/>
        <p:txBody>
          <a:bodyPr>
            <a:normAutofit/>
          </a:bodyPr>
          <a:lstStyle/>
          <a:p>
            <a:pPr>
              <a:buClr>
                <a:schemeClr val="tx1"/>
              </a:buClr>
            </a:pPr>
            <a:r>
              <a:rPr lang="en-US" sz="3000" dirty="0"/>
              <a:t>What algorithms have we discussed that fit this framework?</a:t>
            </a:r>
          </a:p>
          <a:p>
            <a:pPr lvl="1">
              <a:buClr>
                <a:schemeClr val="tx1"/>
              </a:buClr>
            </a:pPr>
            <a:r>
              <a:rPr lang="en-US" sz="3000" dirty="0">
                <a:solidFill>
                  <a:srgbClr val="00B050"/>
                </a:solidFill>
              </a:rPr>
              <a:t>YES</a:t>
            </a:r>
            <a:r>
              <a:rPr lang="en-US" sz="3000" dirty="0"/>
              <a:t>: AMS, </a:t>
            </a:r>
            <a:r>
              <a:rPr lang="en-US" sz="3000" dirty="0" err="1"/>
              <a:t>CountSketch</a:t>
            </a:r>
            <a:r>
              <a:rPr lang="en-US" sz="3000" dirty="0"/>
              <a:t>, </a:t>
            </a:r>
            <a:r>
              <a:rPr lang="en-US" sz="3000" dirty="0" err="1"/>
              <a:t>CountMin</a:t>
            </a:r>
            <a:r>
              <a:rPr lang="en-US" sz="3000" dirty="0"/>
              <a:t>, sparse recovery, distinct elements, coreset construction for clustering</a:t>
            </a:r>
          </a:p>
          <a:p>
            <a:pPr lvl="1">
              <a:buClr>
                <a:schemeClr val="tx1"/>
              </a:buClr>
            </a:pPr>
            <a:r>
              <a:rPr lang="en-US" sz="3000" dirty="0">
                <a:solidFill>
                  <a:srgbClr val="FF0000"/>
                </a:solidFill>
              </a:rPr>
              <a:t>NO</a:t>
            </a:r>
            <a:r>
              <a:rPr lang="en-US" sz="3000" dirty="0"/>
              <a:t>: Greedy algorithm for maximal matching, connectivity, bipartiteness, </a:t>
            </a:r>
            <a:r>
              <a:rPr lang="en-US" sz="3000" dirty="0" err="1"/>
              <a:t>MisraGries</a:t>
            </a:r>
            <a:endParaRPr lang="en-US" sz="3000" dirty="0"/>
          </a:p>
          <a:p>
            <a:pPr>
              <a:buClr>
                <a:schemeClr val="tx1"/>
              </a:buClr>
            </a:pPr>
            <a:r>
              <a:rPr lang="en-US" sz="3000" dirty="0"/>
              <a:t>Which of these algorithms work for insertion-deletion streams?</a:t>
            </a:r>
          </a:p>
        </p:txBody>
      </p:sp>
    </p:spTree>
    <p:extLst>
      <p:ext uri="{BB962C8B-B14F-4D97-AF65-F5344CB8AC3E}">
        <p14:creationId xmlns:p14="http://schemas.microsoft.com/office/powerpoint/2010/main" val="16332776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826</TotalTime>
  <Words>2522</Words>
  <Application>Microsoft Office PowerPoint</Application>
  <PresentationFormat>Widescreen</PresentationFormat>
  <Paragraphs>265</Paragraphs>
  <Slides>38</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Arial</vt:lpstr>
      <vt:lpstr>Calibri</vt:lpstr>
      <vt:lpstr>Calibri Light</vt:lpstr>
      <vt:lpstr>Cambria Math</vt:lpstr>
      <vt:lpstr>Office Theme</vt:lpstr>
      <vt:lpstr>CSCE 689: Special Topics in Modern Algorithms for Data Science </vt:lpstr>
      <vt:lpstr>Presentation Schedule</vt:lpstr>
      <vt:lpstr>Streaming Model</vt:lpstr>
      <vt:lpstr>PowerPoint Presentation</vt:lpstr>
      <vt:lpstr>PowerPoint Presentation</vt:lpstr>
      <vt:lpstr>PowerPoint Presentation</vt:lpstr>
      <vt:lpstr>Linear Sketch</vt:lpstr>
      <vt:lpstr>Linear Sketch</vt:lpstr>
      <vt:lpstr>Linear Sketch</vt:lpstr>
      <vt:lpstr>Linear Sketch</vt:lpstr>
      <vt:lpstr>Linear Sketch</vt:lpstr>
      <vt:lpstr>Sliding Window Model</vt:lpstr>
      <vt:lpstr>Sliding Window Model</vt:lpstr>
      <vt:lpstr>Sliding Window Model</vt:lpstr>
      <vt:lpstr>Sliding Window Model</vt:lpstr>
      <vt:lpstr>Sliding Window Model</vt:lpstr>
      <vt:lpstr>Sliding Window Model</vt:lpstr>
      <vt:lpstr>Sliding Window Model and Linear Sketches</vt:lpstr>
      <vt:lpstr>Sliding Window Model and Linear Sketches</vt:lpstr>
      <vt:lpstr>Sliding Window Model and Sampling</vt:lpstr>
      <vt:lpstr>Sliding Window Model and Sampling</vt:lpstr>
      <vt:lpstr>Sliding Window Model and Sampling</vt:lpstr>
      <vt:lpstr>Last Time: Sensitivity Sampling</vt:lpstr>
      <vt:lpstr>Sliding Window Model and Sampling</vt:lpstr>
      <vt:lpstr>Sliding Window Model and Sampling</vt:lpstr>
      <vt:lpstr>Sliding Window Algorithms</vt:lpstr>
      <vt:lpstr>Smooth Histogram</vt:lpstr>
      <vt:lpstr>Smooth Histogram</vt:lpstr>
      <vt:lpstr>Smooth Histogram</vt:lpstr>
      <vt:lpstr>Smooth Histogram</vt:lpstr>
      <vt:lpstr>Smooth Histogram</vt:lpstr>
      <vt:lpstr>Smooth Histogram</vt:lpstr>
      <vt:lpstr>Smooth Histogram</vt:lpstr>
      <vt:lpstr>Smooth Histogram</vt:lpstr>
      <vt:lpstr>Smooth Histogram</vt:lpstr>
      <vt:lpstr>Smooth Histogram</vt:lpstr>
      <vt:lpstr>Smooth Histogram</vt:lpstr>
      <vt:lpstr>Smooth Histogram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CSCE 689: Special Topics in Modern Algorithms for Data Science </dc:title>
  <dc:creator>Samson Zhou</dc:creator>
  <cp:lastModifiedBy>Samson Zhou</cp:lastModifiedBy>
  <cp:revision>16</cp:revision>
  <dcterms:created xsi:type="dcterms:W3CDTF">2023-10-31T00:28:38Z</dcterms:created>
  <dcterms:modified xsi:type="dcterms:W3CDTF">2023-11-01T20:58:48Z</dcterms:modified>
</cp:coreProperties>
</file>